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896" r:id="rId1"/>
  </p:sldMasterIdLst>
  <p:notesMasterIdLst>
    <p:notesMasterId r:id="rId11"/>
  </p:notesMasterIdLst>
  <p:handoutMasterIdLst>
    <p:handoutMasterId r:id="rId12"/>
  </p:handoutMasterIdLst>
  <p:sldIdLst>
    <p:sldId id="310" r:id="rId2"/>
    <p:sldId id="312" r:id="rId3"/>
    <p:sldId id="354" r:id="rId4"/>
    <p:sldId id="357" r:id="rId5"/>
    <p:sldId id="360" r:id="rId6"/>
    <p:sldId id="358" r:id="rId7"/>
    <p:sldId id="365" r:id="rId8"/>
    <p:sldId id="361" r:id="rId9"/>
    <p:sldId id="359" r:id="rId10"/>
  </p:sldIdLst>
  <p:sldSz cx="9144000" cy="5143500" type="screen16x9"/>
  <p:notesSz cx="6797675" cy="9926638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524">
          <p15:clr>
            <a:srgbClr val="A4A3A4"/>
          </p15:clr>
        </p15:guide>
        <p15:guide id="2" orient="horz" pos="2902">
          <p15:clr>
            <a:srgbClr val="A4A3A4"/>
          </p15:clr>
        </p15:guide>
        <p15:guide id="3" pos="345">
          <p15:clr>
            <a:srgbClr val="A4A3A4"/>
          </p15:clr>
        </p15:guide>
        <p15:guide id="4" pos="5366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27">
          <p15:clr>
            <a:srgbClr val="A4A3A4"/>
          </p15:clr>
        </p15:guide>
        <p15:guide id="2" pos="214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6320F"/>
    <a:srgbClr val="EBF0F4"/>
    <a:srgbClr val="E6EFF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9D7B26C5-4107-4FEC-AEDC-1716B250A1EF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DCAF9ED-07DC-4A11-8D7F-57B35C25682E}" styleName="Mittlere Formatvorlage 1 - Akz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1FECB4D8-DB02-4DC6-A0A2-4F2EBAE1DC90}" styleName="Mittlere Formatvorlage 1 - Akz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7DF18680-E054-41AD-8BC1-D1AEF772440D}" styleName="Mittlere Formatvorlage 2 - Akz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073A0DAA-6AF3-43AB-8588-CEC1D06C72B9}" styleName="Mittlere Formatvorlag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9D7B26C5-4107-4FEC-AEDC-1716B250A1EF}" styleName="Helle Formatvorlag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69012ECD-51FC-41F1-AA8D-1B2483CD663E}" styleName="Helle Formatvorlage 2 - Akz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7E9639D4-E3E2-4D34-9284-5A2195B3D0D7}" styleName="Helle Formatvorlage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6395" autoAdjust="0"/>
  </p:normalViewPr>
  <p:slideViewPr>
    <p:cSldViewPr snapToGrid="0" snapToObjects="1">
      <p:cViewPr varScale="1">
        <p:scale>
          <a:sx n="140" d="100"/>
          <a:sy n="140" d="100"/>
        </p:scale>
        <p:origin x="810" y="126"/>
      </p:cViewPr>
      <p:guideLst>
        <p:guide orient="horz" pos="524"/>
        <p:guide orient="horz" pos="2902"/>
        <p:guide pos="345"/>
        <p:guide pos="5366"/>
      </p:guideLst>
    </p:cSldViewPr>
  </p:slideViewPr>
  <p:outlineViewPr>
    <p:cViewPr>
      <p:scale>
        <a:sx n="33" d="100"/>
        <a:sy n="33" d="100"/>
      </p:scale>
      <p:origin x="0" y="-456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 snapToObjects="1">
      <p:cViewPr varScale="1">
        <p:scale>
          <a:sx n="53" d="100"/>
          <a:sy n="53" d="100"/>
        </p:scale>
        <p:origin x="2292" y="132"/>
      </p:cViewPr>
      <p:guideLst>
        <p:guide orient="horz" pos="3127"/>
        <p:guide pos="2141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0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ltNode1NoLn">
    <dgm:fillClrLst meth="repeat">
      <a:schemeClr val="accent1">
        <a:tint val="75000"/>
      </a:schemeClr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2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revTxLt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/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6C60DABA-7D39-4CEE-B431-967B4FD5FA27}" type="doc">
      <dgm:prSet loTypeId="urn:microsoft.com/office/officeart/2024/layout/VerticalActionLis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de-AT"/>
        </a:p>
      </dgm:t>
    </dgm:pt>
    <dgm:pt modelId="{47EAE4AF-CAA3-4656-858D-29D96A7460E0}">
      <dgm:prSet phldrT="[Text]" phldr="0" custT="1"/>
      <dgm:spPr/>
      <dgm:t>
        <a:bodyPr/>
        <a:lstStyle/>
        <a:p>
          <a:r>
            <a:rPr lang="de-AT" sz="1200" dirty="0"/>
            <a:t>LLL-Auftakt</a:t>
          </a:r>
        </a:p>
      </dgm:t>
    </dgm:pt>
    <dgm:pt modelId="{E60DDDF9-8F11-4756-8140-9AB867A01FDD}" type="parTrans" cxnId="{18C44B7B-A4FD-4621-96F6-2C73A5D41B40}">
      <dgm:prSet/>
      <dgm:spPr/>
      <dgm:t>
        <a:bodyPr/>
        <a:lstStyle/>
        <a:p>
          <a:endParaRPr lang="de-AT"/>
        </a:p>
      </dgm:t>
    </dgm:pt>
    <dgm:pt modelId="{A4AF9D70-ADBF-4CF5-88A7-F5CF6DD86A3C}" type="sibTrans" cxnId="{18C44B7B-A4FD-4621-96F6-2C73A5D41B40}">
      <dgm:prSet/>
      <dgm:spPr/>
      <dgm:t>
        <a:bodyPr/>
        <a:lstStyle/>
        <a:p>
          <a:endParaRPr lang="de-AT"/>
        </a:p>
      </dgm:t>
    </dgm:pt>
    <dgm:pt modelId="{6C309735-5098-4BD9-A827-F6E38BB8E321}">
      <dgm:prSet phldrT="[Text]" phldr="0" custT="1"/>
      <dgm:spPr/>
      <dgm:t>
        <a:bodyPr/>
        <a:lstStyle/>
        <a:p>
          <a:r>
            <a:rPr lang="de-AT" sz="1200" dirty="0"/>
            <a:t>Ministerratsvortrag </a:t>
          </a:r>
          <a:r>
            <a:rPr lang="de-AT" sz="1200"/>
            <a:t>vom 21.10.2026 </a:t>
          </a:r>
          <a:r>
            <a:rPr lang="de-AT" sz="1200" dirty="0"/>
            <a:t>und Auftaktveranstaltung</a:t>
          </a:r>
        </a:p>
      </dgm:t>
    </dgm:pt>
    <dgm:pt modelId="{A9BCFBC1-4756-47E7-B382-FDFFD70500CB}" type="parTrans" cxnId="{705213C9-9484-4F13-B818-5923F5A8F05C}">
      <dgm:prSet/>
      <dgm:spPr/>
      <dgm:t>
        <a:bodyPr/>
        <a:lstStyle/>
        <a:p>
          <a:endParaRPr lang="de-AT"/>
        </a:p>
      </dgm:t>
    </dgm:pt>
    <dgm:pt modelId="{8841A13F-CD47-42FE-9016-5BEB4DBC512A}" type="sibTrans" cxnId="{705213C9-9484-4F13-B818-5923F5A8F05C}">
      <dgm:prSet/>
      <dgm:spPr/>
      <dgm:t>
        <a:bodyPr/>
        <a:lstStyle/>
        <a:p>
          <a:endParaRPr lang="de-AT"/>
        </a:p>
      </dgm:t>
    </dgm:pt>
    <dgm:pt modelId="{915156C3-9E16-4760-9C1F-2B48254678DD}">
      <dgm:prSet phldrT="[Text]" phldr="0" custT="1"/>
      <dgm:spPr/>
      <dgm:t>
        <a:bodyPr/>
        <a:lstStyle/>
        <a:p>
          <a:r>
            <a:rPr lang="de-AT" sz="1200" dirty="0"/>
            <a:t>LLL-Mapping</a:t>
          </a:r>
          <a:endParaRPr lang="de-AT" sz="1100" dirty="0"/>
        </a:p>
      </dgm:t>
    </dgm:pt>
    <dgm:pt modelId="{E54981AE-2497-4726-BD01-CB74BF49C4CD}" type="parTrans" cxnId="{E11825A1-2CFC-46F7-B27C-89A187922294}">
      <dgm:prSet/>
      <dgm:spPr/>
      <dgm:t>
        <a:bodyPr/>
        <a:lstStyle/>
        <a:p>
          <a:endParaRPr lang="de-AT"/>
        </a:p>
      </dgm:t>
    </dgm:pt>
    <dgm:pt modelId="{1514FE75-3B52-4B86-B261-B94D7A0A2671}" type="sibTrans" cxnId="{E11825A1-2CFC-46F7-B27C-89A187922294}">
      <dgm:prSet/>
      <dgm:spPr/>
      <dgm:t>
        <a:bodyPr/>
        <a:lstStyle/>
        <a:p>
          <a:endParaRPr lang="de-AT"/>
        </a:p>
      </dgm:t>
    </dgm:pt>
    <dgm:pt modelId="{DE1D8939-AB77-43AC-B1B8-8D08BD34B245}">
      <dgm:prSet phldrT="[Text]" phldr="0" custT="1"/>
      <dgm:spPr/>
      <dgm:t>
        <a:bodyPr/>
        <a:lstStyle/>
        <a:p>
          <a:r>
            <a:rPr lang="de-AT" sz="1200" dirty="0"/>
            <a:t>Im Auftrag des BMFWF führt 3s Research &amp; Consulting eine Bestandsaufnahme zu LLL in Österreich durch, Ergebnisse stehen Arbeitsgruppen zur Verfügung</a:t>
          </a:r>
        </a:p>
      </dgm:t>
    </dgm:pt>
    <dgm:pt modelId="{549E55D2-028B-4B59-97F5-1E32864E193B}" type="parTrans" cxnId="{1C345B6B-AD2F-424F-BB3C-C726760D5448}">
      <dgm:prSet/>
      <dgm:spPr/>
      <dgm:t>
        <a:bodyPr/>
        <a:lstStyle/>
        <a:p>
          <a:endParaRPr lang="de-AT"/>
        </a:p>
      </dgm:t>
    </dgm:pt>
    <dgm:pt modelId="{A7F2EE66-53B2-49FA-A3BF-F21F0696BBB0}" type="sibTrans" cxnId="{1C345B6B-AD2F-424F-BB3C-C726760D5448}">
      <dgm:prSet/>
      <dgm:spPr/>
      <dgm:t>
        <a:bodyPr/>
        <a:lstStyle/>
        <a:p>
          <a:endParaRPr lang="de-AT"/>
        </a:p>
      </dgm:t>
    </dgm:pt>
    <dgm:pt modelId="{6A0A5842-8B3B-4983-A5EE-BA2D2C3D2A50}">
      <dgm:prSet phldrT="[Text]" phldr="0" custT="1"/>
      <dgm:spPr/>
      <dgm:t>
        <a:bodyPr/>
        <a:lstStyle/>
        <a:p>
          <a:r>
            <a:rPr lang="de-AT" sz="1200" dirty="0"/>
            <a:t>Arbeitsgruppen</a:t>
          </a:r>
          <a:endParaRPr lang="de-AT" sz="1100" dirty="0"/>
        </a:p>
      </dgm:t>
    </dgm:pt>
    <dgm:pt modelId="{709605CE-59D6-46D4-8A1D-FEF49E4E709A}" type="parTrans" cxnId="{D507F714-46B0-4FCC-8F63-96686AA7D029}">
      <dgm:prSet/>
      <dgm:spPr/>
      <dgm:t>
        <a:bodyPr/>
        <a:lstStyle/>
        <a:p>
          <a:endParaRPr lang="de-AT"/>
        </a:p>
      </dgm:t>
    </dgm:pt>
    <dgm:pt modelId="{FB4F89D6-E4F6-4DD6-8702-0629398DDE4E}" type="sibTrans" cxnId="{D507F714-46B0-4FCC-8F63-96686AA7D029}">
      <dgm:prSet/>
      <dgm:spPr/>
      <dgm:t>
        <a:bodyPr/>
        <a:lstStyle/>
        <a:p>
          <a:endParaRPr lang="de-AT"/>
        </a:p>
      </dgm:t>
    </dgm:pt>
    <dgm:pt modelId="{77C692AD-DDD1-45DB-90F3-3C1C0D66E985}">
      <dgm:prSet phldrT="[Text]" phldr="0" custT="1"/>
      <dgm:spPr/>
      <dgm:t>
        <a:bodyPr/>
        <a:lstStyle/>
        <a:p>
          <a:r>
            <a:rPr lang="de-AT" sz="1200" dirty="0"/>
            <a:t>November 2026 bis Juni 2027: AGs erfassen Problemlagen, entwickeln Zieldefinitionen und Maßnahmen</a:t>
          </a:r>
        </a:p>
      </dgm:t>
    </dgm:pt>
    <dgm:pt modelId="{45267768-0E12-489E-939F-0A472C1E34D5}" type="parTrans" cxnId="{00315BD1-25C0-43CF-A777-977610705AC8}">
      <dgm:prSet/>
      <dgm:spPr/>
      <dgm:t>
        <a:bodyPr/>
        <a:lstStyle/>
        <a:p>
          <a:endParaRPr lang="de-AT"/>
        </a:p>
      </dgm:t>
    </dgm:pt>
    <dgm:pt modelId="{9F6AD32E-7CB9-4A89-8347-A33045E7446F}" type="sibTrans" cxnId="{00315BD1-25C0-43CF-A777-977610705AC8}">
      <dgm:prSet/>
      <dgm:spPr/>
      <dgm:t>
        <a:bodyPr/>
        <a:lstStyle/>
        <a:p>
          <a:endParaRPr lang="de-AT"/>
        </a:p>
      </dgm:t>
    </dgm:pt>
    <dgm:pt modelId="{4F56DA4D-F634-45DB-B2B0-59745CB4CF7D}">
      <dgm:prSet phldrT="[Text]" phldr="0" custT="1"/>
      <dgm:spPr/>
      <dgm:t>
        <a:bodyPr/>
        <a:lstStyle/>
        <a:p>
          <a:r>
            <a:rPr lang="de-AT" sz="1200" dirty="0"/>
            <a:t>Öffentliche Konsultation</a:t>
          </a:r>
        </a:p>
      </dgm:t>
    </dgm:pt>
    <dgm:pt modelId="{4B4E428C-8B56-41F9-91CB-0E13F35CD205}" type="parTrans" cxnId="{988664B8-CE75-42D3-8FDF-A878915139C8}">
      <dgm:prSet/>
      <dgm:spPr/>
      <dgm:t>
        <a:bodyPr/>
        <a:lstStyle/>
        <a:p>
          <a:endParaRPr lang="de-AT"/>
        </a:p>
      </dgm:t>
    </dgm:pt>
    <dgm:pt modelId="{24563E3F-D672-4D68-800A-02D2F9488503}" type="sibTrans" cxnId="{988664B8-CE75-42D3-8FDF-A878915139C8}">
      <dgm:prSet/>
      <dgm:spPr/>
      <dgm:t>
        <a:bodyPr/>
        <a:lstStyle/>
        <a:p>
          <a:endParaRPr lang="de-AT"/>
        </a:p>
      </dgm:t>
    </dgm:pt>
    <dgm:pt modelId="{7FF1513D-B2C2-4E8C-8018-B80277B1F846}">
      <dgm:prSet phldrT="[Text]" phldr="0" custT="1"/>
      <dgm:spPr/>
      <dgm:t>
        <a:bodyPr/>
        <a:lstStyle/>
        <a:p>
          <a:r>
            <a:rPr lang="de-AT" sz="1200" dirty="0"/>
            <a:t>1. Konsultation: bringt die Perspektiven von Bildungs-Teilnehmenden und Nicht-Teilnehmenden in den Fokus</a:t>
          </a:r>
        </a:p>
        <a:p>
          <a:r>
            <a:rPr lang="de-AT" sz="1200" dirty="0"/>
            <a:t>2. Konsultation: holt Feedback zu Erstentwurf der Strategie ein</a:t>
          </a:r>
        </a:p>
      </dgm:t>
    </dgm:pt>
    <dgm:pt modelId="{CEE7AB50-4C36-4216-B6F4-B7F04DBC11A8}" type="parTrans" cxnId="{0163A694-C44D-4485-B0A6-B9612572EC3A}">
      <dgm:prSet/>
      <dgm:spPr/>
      <dgm:t>
        <a:bodyPr/>
        <a:lstStyle/>
        <a:p>
          <a:endParaRPr lang="de-AT"/>
        </a:p>
      </dgm:t>
    </dgm:pt>
    <dgm:pt modelId="{92ADAF0E-CB3F-4D3A-9F91-7D7F6DDF921E}" type="sibTrans" cxnId="{0163A694-C44D-4485-B0A6-B9612572EC3A}">
      <dgm:prSet/>
      <dgm:spPr/>
      <dgm:t>
        <a:bodyPr/>
        <a:lstStyle/>
        <a:p>
          <a:endParaRPr lang="de-AT"/>
        </a:p>
      </dgm:t>
    </dgm:pt>
    <dgm:pt modelId="{91316B72-D4FD-4351-8F39-BB04D312B08A}">
      <dgm:prSet phldrT="[Text]" phldr="0" custT="1"/>
      <dgm:spPr/>
      <dgm:t>
        <a:bodyPr/>
        <a:lstStyle/>
        <a:p>
          <a:r>
            <a:rPr lang="de-AT" sz="1200" dirty="0"/>
            <a:t>Politische Abstimmung und Finalisierung</a:t>
          </a:r>
        </a:p>
      </dgm:t>
    </dgm:pt>
    <dgm:pt modelId="{DC584E92-C2F0-44F3-946B-DF78B832F4E5}" type="parTrans" cxnId="{6FB89964-AC25-4EAF-82CE-15DDB02456D7}">
      <dgm:prSet/>
      <dgm:spPr/>
      <dgm:t>
        <a:bodyPr/>
        <a:lstStyle/>
        <a:p>
          <a:endParaRPr lang="de-AT"/>
        </a:p>
      </dgm:t>
    </dgm:pt>
    <dgm:pt modelId="{BCB70573-FD2E-4DD9-B7DE-F8F38368D54B}" type="sibTrans" cxnId="{6FB89964-AC25-4EAF-82CE-15DDB02456D7}">
      <dgm:prSet/>
      <dgm:spPr/>
      <dgm:t>
        <a:bodyPr/>
        <a:lstStyle/>
        <a:p>
          <a:endParaRPr lang="de-AT"/>
        </a:p>
      </dgm:t>
    </dgm:pt>
    <dgm:pt modelId="{9D3054FE-B25B-4301-9DEB-8ED79DC3F43D}">
      <dgm:prSet phldrT="[Text]" phldr="0" custT="1"/>
      <dgm:spPr/>
      <dgm:t>
        <a:bodyPr/>
        <a:lstStyle/>
        <a:p>
          <a:r>
            <a:rPr lang="de-AT" sz="1200" dirty="0"/>
            <a:t>Herbst 2027: nach erfolgter Konsultation Überarbeitung und finale Abstimmung der LLL-Strategie</a:t>
          </a:r>
        </a:p>
      </dgm:t>
    </dgm:pt>
    <dgm:pt modelId="{22A1A1D3-674B-49D5-8696-8D8C5A106D42}" type="parTrans" cxnId="{A74D916D-EE17-443B-8097-3C84273BFD49}">
      <dgm:prSet/>
      <dgm:spPr/>
      <dgm:t>
        <a:bodyPr/>
        <a:lstStyle/>
        <a:p>
          <a:endParaRPr lang="de-AT"/>
        </a:p>
      </dgm:t>
    </dgm:pt>
    <dgm:pt modelId="{C09CF057-7D68-4EF5-BF62-DDBEDF5FD0D5}" type="sibTrans" cxnId="{A74D916D-EE17-443B-8097-3C84273BFD49}">
      <dgm:prSet/>
      <dgm:spPr/>
      <dgm:t>
        <a:bodyPr/>
        <a:lstStyle/>
        <a:p>
          <a:endParaRPr lang="de-AT"/>
        </a:p>
      </dgm:t>
    </dgm:pt>
    <dgm:pt modelId="{C10FFF49-A87B-478C-98F2-7104B545782D}" type="pres">
      <dgm:prSet presAssocID="{6C60DABA-7D39-4CEE-B431-967B4FD5FA27}" presName="Name0" presStyleCnt="0">
        <dgm:presLayoutVars>
          <dgm:dir/>
          <dgm:animLvl val="lvl"/>
          <dgm:resizeHandles val="exact"/>
        </dgm:presLayoutVars>
      </dgm:prSet>
      <dgm:spPr/>
    </dgm:pt>
    <dgm:pt modelId="{88AD0507-EF30-4216-B2F2-0136A082546B}" type="pres">
      <dgm:prSet presAssocID="{47EAE4AF-CAA3-4656-858D-29D96A7460E0}" presName="linNode" presStyleCnt="0"/>
      <dgm:spPr/>
    </dgm:pt>
    <dgm:pt modelId="{1EE152DC-FC41-4E09-9F79-DEF2A8DB51A2}" type="pres">
      <dgm:prSet presAssocID="{47EAE4AF-CAA3-4656-858D-29D96A7460E0}" presName="bgOutline" presStyleLbl="fgAcc1" presStyleIdx="0" presStyleCnt="5"/>
      <dgm:spPr/>
    </dgm:pt>
    <dgm:pt modelId="{29C8E354-4583-4156-9059-868DCD311EF7}" type="pres">
      <dgm:prSet presAssocID="{47EAE4AF-CAA3-4656-858D-29D96A7460E0}" presName="parentText" presStyleLbl="alignNode1" presStyleIdx="0" presStyleCnt="5">
        <dgm:presLayoutVars>
          <dgm:chMax val="1"/>
          <dgm:bulletEnabled/>
        </dgm:presLayoutVars>
      </dgm:prSet>
      <dgm:spPr/>
    </dgm:pt>
    <dgm:pt modelId="{4ED4DE7F-5B1F-4D63-83D3-5BBD144A453E}" type="pres">
      <dgm:prSet presAssocID="{47EAE4AF-CAA3-4656-858D-29D96A7460E0}" presName="descendantText" presStyleLbl="revTx" presStyleIdx="0" presStyleCnt="0">
        <dgm:presLayoutVars>
          <dgm:bulletEnabled/>
        </dgm:presLayoutVars>
      </dgm:prSet>
      <dgm:spPr/>
    </dgm:pt>
    <dgm:pt modelId="{3AF7C38C-768E-465E-A3B7-0B8028FD9451}" type="pres">
      <dgm:prSet presAssocID="{A4AF9D70-ADBF-4CF5-88A7-F5CF6DD86A3C}" presName="sp" presStyleCnt="0"/>
      <dgm:spPr/>
    </dgm:pt>
    <dgm:pt modelId="{99C64A48-85F7-40CB-B699-5FA5C7263E83}" type="pres">
      <dgm:prSet presAssocID="{915156C3-9E16-4760-9C1F-2B48254678DD}" presName="linNode" presStyleCnt="0"/>
      <dgm:spPr/>
    </dgm:pt>
    <dgm:pt modelId="{AE452C35-8F5F-4566-8346-56F3C4712469}" type="pres">
      <dgm:prSet presAssocID="{915156C3-9E16-4760-9C1F-2B48254678DD}" presName="bgOutline" presStyleLbl="fgAcc1" presStyleIdx="1" presStyleCnt="5"/>
      <dgm:spPr/>
    </dgm:pt>
    <dgm:pt modelId="{7436AEE4-DA0E-4122-AFF1-5217E29F8149}" type="pres">
      <dgm:prSet presAssocID="{915156C3-9E16-4760-9C1F-2B48254678DD}" presName="parentText" presStyleLbl="alignNode1" presStyleIdx="1" presStyleCnt="5">
        <dgm:presLayoutVars>
          <dgm:chMax val="1"/>
          <dgm:bulletEnabled/>
        </dgm:presLayoutVars>
      </dgm:prSet>
      <dgm:spPr/>
    </dgm:pt>
    <dgm:pt modelId="{1C166FEA-F819-4515-9B61-942C85E5AEC5}" type="pres">
      <dgm:prSet presAssocID="{915156C3-9E16-4760-9C1F-2B48254678DD}" presName="descendantText" presStyleLbl="revTx" presStyleIdx="0" presStyleCnt="0">
        <dgm:presLayoutVars>
          <dgm:bulletEnabled/>
        </dgm:presLayoutVars>
      </dgm:prSet>
      <dgm:spPr/>
    </dgm:pt>
    <dgm:pt modelId="{8D8B64E8-6B09-4D89-B1E5-CB67C7B9B77C}" type="pres">
      <dgm:prSet presAssocID="{1514FE75-3B52-4B86-B261-B94D7A0A2671}" presName="sp" presStyleCnt="0"/>
      <dgm:spPr/>
    </dgm:pt>
    <dgm:pt modelId="{1EC9C7B8-D6C0-451C-9E60-646D9A6620D3}" type="pres">
      <dgm:prSet presAssocID="{6A0A5842-8B3B-4983-A5EE-BA2D2C3D2A50}" presName="linNode" presStyleCnt="0"/>
      <dgm:spPr/>
    </dgm:pt>
    <dgm:pt modelId="{93EBEA07-85DD-4EBE-990E-14D60B977B34}" type="pres">
      <dgm:prSet presAssocID="{6A0A5842-8B3B-4983-A5EE-BA2D2C3D2A50}" presName="bgOutline" presStyleLbl="fgAcc1" presStyleIdx="2" presStyleCnt="5"/>
      <dgm:spPr/>
    </dgm:pt>
    <dgm:pt modelId="{B339931D-CFCE-4175-8FE8-0AD2CFEDE260}" type="pres">
      <dgm:prSet presAssocID="{6A0A5842-8B3B-4983-A5EE-BA2D2C3D2A50}" presName="parentText" presStyleLbl="alignNode1" presStyleIdx="2" presStyleCnt="5">
        <dgm:presLayoutVars>
          <dgm:chMax val="1"/>
          <dgm:bulletEnabled/>
        </dgm:presLayoutVars>
      </dgm:prSet>
      <dgm:spPr/>
    </dgm:pt>
    <dgm:pt modelId="{51151E82-FE72-4097-AED0-9018348AC11E}" type="pres">
      <dgm:prSet presAssocID="{6A0A5842-8B3B-4983-A5EE-BA2D2C3D2A50}" presName="descendantText" presStyleLbl="revTx" presStyleIdx="0" presStyleCnt="0">
        <dgm:presLayoutVars>
          <dgm:bulletEnabled/>
        </dgm:presLayoutVars>
      </dgm:prSet>
      <dgm:spPr/>
    </dgm:pt>
    <dgm:pt modelId="{68FD510E-4702-4CF0-AD75-520EBCA1AA61}" type="pres">
      <dgm:prSet presAssocID="{FB4F89D6-E4F6-4DD6-8702-0629398DDE4E}" presName="sp" presStyleCnt="0"/>
      <dgm:spPr/>
    </dgm:pt>
    <dgm:pt modelId="{412C9A09-B547-4A05-A37B-38B54E156AEF}" type="pres">
      <dgm:prSet presAssocID="{4F56DA4D-F634-45DB-B2B0-59745CB4CF7D}" presName="linNode" presStyleCnt="0"/>
      <dgm:spPr/>
    </dgm:pt>
    <dgm:pt modelId="{7C4409AD-9AAB-4182-A5CB-960F8C1C6086}" type="pres">
      <dgm:prSet presAssocID="{4F56DA4D-F634-45DB-B2B0-59745CB4CF7D}" presName="bgOutline" presStyleLbl="fgAcc1" presStyleIdx="3" presStyleCnt="5"/>
      <dgm:spPr/>
    </dgm:pt>
    <dgm:pt modelId="{56ECD8CA-6813-49C4-A1FA-DA1DF6C395EE}" type="pres">
      <dgm:prSet presAssocID="{4F56DA4D-F634-45DB-B2B0-59745CB4CF7D}" presName="parentText" presStyleLbl="alignNode1" presStyleIdx="3" presStyleCnt="5" custLinFactNeighborX="18" custLinFactNeighborY="2204">
        <dgm:presLayoutVars>
          <dgm:chMax val="1"/>
          <dgm:bulletEnabled/>
        </dgm:presLayoutVars>
      </dgm:prSet>
      <dgm:spPr/>
    </dgm:pt>
    <dgm:pt modelId="{FAE903E0-FD79-4B28-815D-4F8D90C86955}" type="pres">
      <dgm:prSet presAssocID="{4F56DA4D-F634-45DB-B2B0-59745CB4CF7D}" presName="descendantText" presStyleLbl="revTx" presStyleIdx="0" presStyleCnt="0">
        <dgm:presLayoutVars>
          <dgm:bulletEnabled/>
        </dgm:presLayoutVars>
      </dgm:prSet>
      <dgm:spPr/>
    </dgm:pt>
    <dgm:pt modelId="{DD13F35D-B5E7-4CBB-B48C-D938D9C78635}" type="pres">
      <dgm:prSet presAssocID="{24563E3F-D672-4D68-800A-02D2F9488503}" presName="sp" presStyleCnt="0"/>
      <dgm:spPr/>
    </dgm:pt>
    <dgm:pt modelId="{3A21B467-B7D4-459C-953A-A7746CC5AE34}" type="pres">
      <dgm:prSet presAssocID="{91316B72-D4FD-4351-8F39-BB04D312B08A}" presName="linNode" presStyleCnt="0"/>
      <dgm:spPr/>
    </dgm:pt>
    <dgm:pt modelId="{9C43E63C-3EAD-4A18-B495-23D89D221F4E}" type="pres">
      <dgm:prSet presAssocID="{91316B72-D4FD-4351-8F39-BB04D312B08A}" presName="bgOutline" presStyleLbl="fgAcc1" presStyleIdx="4" presStyleCnt="5"/>
      <dgm:spPr/>
    </dgm:pt>
    <dgm:pt modelId="{2FD91DC7-20CA-40A5-A42F-A4628AE4C34A}" type="pres">
      <dgm:prSet presAssocID="{91316B72-D4FD-4351-8F39-BB04D312B08A}" presName="parentText" presStyleLbl="alignNode1" presStyleIdx="4" presStyleCnt="5">
        <dgm:presLayoutVars>
          <dgm:chMax val="1"/>
          <dgm:bulletEnabled/>
        </dgm:presLayoutVars>
      </dgm:prSet>
      <dgm:spPr/>
    </dgm:pt>
    <dgm:pt modelId="{FCD3ADBD-EE30-446F-AC41-23AD1AE4FF7C}" type="pres">
      <dgm:prSet presAssocID="{91316B72-D4FD-4351-8F39-BB04D312B08A}" presName="descendantText" presStyleLbl="revTx" presStyleIdx="0" presStyleCnt="0">
        <dgm:presLayoutVars>
          <dgm:bulletEnabled/>
        </dgm:presLayoutVars>
      </dgm:prSet>
      <dgm:spPr/>
    </dgm:pt>
  </dgm:ptLst>
  <dgm:cxnLst>
    <dgm:cxn modelId="{D507F714-46B0-4FCC-8F63-96686AA7D029}" srcId="{6C60DABA-7D39-4CEE-B431-967B4FD5FA27}" destId="{6A0A5842-8B3B-4983-A5EE-BA2D2C3D2A50}" srcOrd="2" destOrd="0" parTransId="{709605CE-59D6-46D4-8A1D-FEF49E4E709A}" sibTransId="{FB4F89D6-E4F6-4DD6-8702-0629398DDE4E}"/>
    <dgm:cxn modelId="{6BA7F41D-E416-4CBF-9890-7A5DCFA948D4}" type="presOf" srcId="{DE1D8939-AB77-43AC-B1B8-8D08BD34B245}" destId="{1C166FEA-F819-4515-9B61-942C85E5AEC5}" srcOrd="0" destOrd="0" presId="urn:microsoft.com/office/officeart/2024/layout/VerticalActionList"/>
    <dgm:cxn modelId="{0CA16826-ACBB-4EE9-BC10-859D27C7C360}" type="presOf" srcId="{77C692AD-DDD1-45DB-90F3-3C1C0D66E985}" destId="{51151E82-FE72-4097-AED0-9018348AC11E}" srcOrd="0" destOrd="0" presId="urn:microsoft.com/office/officeart/2024/layout/VerticalActionList"/>
    <dgm:cxn modelId="{2F431732-045C-45A0-83B9-BEE9E0C0959B}" type="presOf" srcId="{6C60DABA-7D39-4CEE-B431-967B4FD5FA27}" destId="{C10FFF49-A87B-478C-98F2-7104B545782D}" srcOrd="0" destOrd="0" presId="urn:microsoft.com/office/officeart/2024/layout/VerticalActionList"/>
    <dgm:cxn modelId="{9B921934-B792-4844-8251-37499D442DF7}" type="presOf" srcId="{7FF1513D-B2C2-4E8C-8018-B80277B1F846}" destId="{FAE903E0-FD79-4B28-815D-4F8D90C86955}" srcOrd="0" destOrd="0" presId="urn:microsoft.com/office/officeart/2024/layout/VerticalActionList"/>
    <dgm:cxn modelId="{F467403E-46F7-45C4-ACE2-83880D8CE8E2}" type="presOf" srcId="{91316B72-D4FD-4351-8F39-BB04D312B08A}" destId="{2FD91DC7-20CA-40A5-A42F-A4628AE4C34A}" srcOrd="1" destOrd="0" presId="urn:microsoft.com/office/officeart/2024/layout/VerticalActionList"/>
    <dgm:cxn modelId="{6FB89964-AC25-4EAF-82CE-15DDB02456D7}" srcId="{6C60DABA-7D39-4CEE-B431-967B4FD5FA27}" destId="{91316B72-D4FD-4351-8F39-BB04D312B08A}" srcOrd="4" destOrd="0" parTransId="{DC584E92-C2F0-44F3-946B-DF78B832F4E5}" sibTransId="{BCB70573-FD2E-4DD9-B7DE-F8F38368D54B}"/>
    <dgm:cxn modelId="{1C345B6B-AD2F-424F-BB3C-C726760D5448}" srcId="{915156C3-9E16-4760-9C1F-2B48254678DD}" destId="{DE1D8939-AB77-43AC-B1B8-8D08BD34B245}" srcOrd="0" destOrd="0" parTransId="{549E55D2-028B-4B59-97F5-1E32864E193B}" sibTransId="{A7F2EE66-53B2-49FA-A3BF-F21F0696BBB0}"/>
    <dgm:cxn modelId="{A74D916D-EE17-443B-8097-3C84273BFD49}" srcId="{91316B72-D4FD-4351-8F39-BB04D312B08A}" destId="{9D3054FE-B25B-4301-9DEB-8ED79DC3F43D}" srcOrd="0" destOrd="0" parTransId="{22A1A1D3-674B-49D5-8696-8D8C5A106D42}" sibTransId="{C09CF057-7D68-4EF5-BF62-DDBEDF5FD0D5}"/>
    <dgm:cxn modelId="{64563B4F-710F-4955-8380-248C3F372F8B}" type="presOf" srcId="{6A0A5842-8B3B-4983-A5EE-BA2D2C3D2A50}" destId="{93EBEA07-85DD-4EBE-990E-14D60B977B34}" srcOrd="0" destOrd="0" presId="urn:microsoft.com/office/officeart/2024/layout/VerticalActionList"/>
    <dgm:cxn modelId="{A229874F-7D48-41DF-9F6B-89C806D3D87A}" type="presOf" srcId="{6A0A5842-8B3B-4983-A5EE-BA2D2C3D2A50}" destId="{B339931D-CFCE-4175-8FE8-0AD2CFEDE260}" srcOrd="1" destOrd="0" presId="urn:microsoft.com/office/officeart/2024/layout/VerticalActionList"/>
    <dgm:cxn modelId="{1CB7DF58-7815-464B-9646-289D3C2149A4}" type="presOf" srcId="{4F56DA4D-F634-45DB-B2B0-59745CB4CF7D}" destId="{7C4409AD-9AAB-4182-A5CB-960F8C1C6086}" srcOrd="0" destOrd="0" presId="urn:microsoft.com/office/officeart/2024/layout/VerticalActionList"/>
    <dgm:cxn modelId="{18C44B7B-A4FD-4621-96F6-2C73A5D41B40}" srcId="{6C60DABA-7D39-4CEE-B431-967B4FD5FA27}" destId="{47EAE4AF-CAA3-4656-858D-29D96A7460E0}" srcOrd="0" destOrd="0" parTransId="{E60DDDF9-8F11-4756-8140-9AB867A01FDD}" sibTransId="{A4AF9D70-ADBF-4CF5-88A7-F5CF6DD86A3C}"/>
    <dgm:cxn modelId="{B46D2F7C-4364-459D-A14B-F8CF6DE8EBB5}" type="presOf" srcId="{6C309735-5098-4BD9-A827-F6E38BB8E321}" destId="{4ED4DE7F-5B1F-4D63-83D3-5BBD144A453E}" srcOrd="0" destOrd="0" presId="urn:microsoft.com/office/officeart/2024/layout/VerticalActionList"/>
    <dgm:cxn modelId="{D7905292-2566-4300-BFEC-26C706BC8D51}" type="presOf" srcId="{91316B72-D4FD-4351-8F39-BB04D312B08A}" destId="{9C43E63C-3EAD-4A18-B495-23D89D221F4E}" srcOrd="0" destOrd="0" presId="urn:microsoft.com/office/officeart/2024/layout/VerticalActionList"/>
    <dgm:cxn modelId="{0163A694-C44D-4485-B0A6-B9612572EC3A}" srcId="{4F56DA4D-F634-45DB-B2B0-59745CB4CF7D}" destId="{7FF1513D-B2C2-4E8C-8018-B80277B1F846}" srcOrd="0" destOrd="0" parTransId="{CEE7AB50-4C36-4216-B6F4-B7F04DBC11A8}" sibTransId="{92ADAF0E-CB3F-4D3A-9F91-7D7F6DDF921E}"/>
    <dgm:cxn modelId="{D17FF196-E7C9-413C-9182-846A7D11C49C}" type="presOf" srcId="{915156C3-9E16-4760-9C1F-2B48254678DD}" destId="{AE452C35-8F5F-4566-8346-56F3C4712469}" srcOrd="0" destOrd="0" presId="urn:microsoft.com/office/officeart/2024/layout/VerticalActionList"/>
    <dgm:cxn modelId="{E11825A1-2CFC-46F7-B27C-89A187922294}" srcId="{6C60DABA-7D39-4CEE-B431-967B4FD5FA27}" destId="{915156C3-9E16-4760-9C1F-2B48254678DD}" srcOrd="1" destOrd="0" parTransId="{E54981AE-2497-4726-BD01-CB74BF49C4CD}" sibTransId="{1514FE75-3B52-4B86-B261-B94D7A0A2671}"/>
    <dgm:cxn modelId="{E1B383A7-751C-41E0-9E02-5BCE0C0FFDD6}" type="presOf" srcId="{915156C3-9E16-4760-9C1F-2B48254678DD}" destId="{7436AEE4-DA0E-4122-AFF1-5217E29F8149}" srcOrd="1" destOrd="0" presId="urn:microsoft.com/office/officeart/2024/layout/VerticalActionList"/>
    <dgm:cxn modelId="{988664B8-CE75-42D3-8FDF-A878915139C8}" srcId="{6C60DABA-7D39-4CEE-B431-967B4FD5FA27}" destId="{4F56DA4D-F634-45DB-B2B0-59745CB4CF7D}" srcOrd="3" destOrd="0" parTransId="{4B4E428C-8B56-41F9-91CB-0E13F35CD205}" sibTransId="{24563E3F-D672-4D68-800A-02D2F9488503}"/>
    <dgm:cxn modelId="{BE89A2BE-3920-4F89-BD08-CA7AB0F362E1}" type="presOf" srcId="{47EAE4AF-CAA3-4656-858D-29D96A7460E0}" destId="{29C8E354-4583-4156-9059-868DCD311EF7}" srcOrd="1" destOrd="0" presId="urn:microsoft.com/office/officeart/2024/layout/VerticalActionList"/>
    <dgm:cxn modelId="{705213C9-9484-4F13-B818-5923F5A8F05C}" srcId="{47EAE4AF-CAA3-4656-858D-29D96A7460E0}" destId="{6C309735-5098-4BD9-A827-F6E38BB8E321}" srcOrd="0" destOrd="0" parTransId="{A9BCFBC1-4756-47E7-B382-FDFFD70500CB}" sibTransId="{8841A13F-CD47-42FE-9016-5BEB4DBC512A}"/>
    <dgm:cxn modelId="{00315BD1-25C0-43CF-A777-977610705AC8}" srcId="{6A0A5842-8B3B-4983-A5EE-BA2D2C3D2A50}" destId="{77C692AD-DDD1-45DB-90F3-3C1C0D66E985}" srcOrd="0" destOrd="0" parTransId="{45267768-0E12-489E-939F-0A472C1E34D5}" sibTransId="{9F6AD32E-7CB9-4A89-8347-A33045E7446F}"/>
    <dgm:cxn modelId="{BD75B3E0-E26C-4BFD-B342-B13E45790EFF}" type="presOf" srcId="{4F56DA4D-F634-45DB-B2B0-59745CB4CF7D}" destId="{56ECD8CA-6813-49C4-A1FA-DA1DF6C395EE}" srcOrd="1" destOrd="0" presId="urn:microsoft.com/office/officeart/2024/layout/VerticalActionList"/>
    <dgm:cxn modelId="{428A49E1-3AF1-483C-BA3D-6C2D9D5F8BA3}" type="presOf" srcId="{9D3054FE-B25B-4301-9DEB-8ED79DC3F43D}" destId="{FCD3ADBD-EE30-446F-AC41-23AD1AE4FF7C}" srcOrd="0" destOrd="0" presId="urn:microsoft.com/office/officeart/2024/layout/VerticalActionList"/>
    <dgm:cxn modelId="{58A504ED-757E-467A-AA8B-AB38FB7C1C8F}" type="presOf" srcId="{47EAE4AF-CAA3-4656-858D-29D96A7460E0}" destId="{1EE152DC-FC41-4E09-9F79-DEF2A8DB51A2}" srcOrd="0" destOrd="0" presId="urn:microsoft.com/office/officeart/2024/layout/VerticalActionList"/>
    <dgm:cxn modelId="{F026950C-0191-4B2E-AE87-D0EACEF67673}" type="presParOf" srcId="{C10FFF49-A87B-478C-98F2-7104B545782D}" destId="{88AD0507-EF30-4216-B2F2-0136A082546B}" srcOrd="0" destOrd="0" presId="urn:microsoft.com/office/officeart/2024/layout/VerticalActionList"/>
    <dgm:cxn modelId="{2F2E74FD-4DB5-4F21-988B-13E07B6A3206}" type="presParOf" srcId="{88AD0507-EF30-4216-B2F2-0136A082546B}" destId="{1EE152DC-FC41-4E09-9F79-DEF2A8DB51A2}" srcOrd="0" destOrd="0" presId="urn:microsoft.com/office/officeart/2024/layout/VerticalActionList"/>
    <dgm:cxn modelId="{6D2DAD61-A6EE-4574-BF08-0E9F1A8E9265}" type="presParOf" srcId="{88AD0507-EF30-4216-B2F2-0136A082546B}" destId="{29C8E354-4583-4156-9059-868DCD311EF7}" srcOrd="1" destOrd="0" presId="urn:microsoft.com/office/officeart/2024/layout/VerticalActionList"/>
    <dgm:cxn modelId="{8DBB5370-E7A9-4292-97DF-EA1A221E490A}" type="presParOf" srcId="{88AD0507-EF30-4216-B2F2-0136A082546B}" destId="{4ED4DE7F-5B1F-4D63-83D3-5BBD144A453E}" srcOrd="2" destOrd="0" presId="urn:microsoft.com/office/officeart/2024/layout/VerticalActionList"/>
    <dgm:cxn modelId="{34F23041-2740-411E-90FA-A7BAF7F1E45B}" type="presParOf" srcId="{C10FFF49-A87B-478C-98F2-7104B545782D}" destId="{3AF7C38C-768E-465E-A3B7-0B8028FD9451}" srcOrd="1" destOrd="0" presId="urn:microsoft.com/office/officeart/2024/layout/VerticalActionList"/>
    <dgm:cxn modelId="{AA84B23E-3F8E-43CC-9BDB-FA7D816ABDDE}" type="presParOf" srcId="{C10FFF49-A87B-478C-98F2-7104B545782D}" destId="{99C64A48-85F7-40CB-B699-5FA5C7263E83}" srcOrd="2" destOrd="0" presId="urn:microsoft.com/office/officeart/2024/layout/VerticalActionList"/>
    <dgm:cxn modelId="{1B572585-2BDC-4FC6-B998-BC555B68841F}" type="presParOf" srcId="{99C64A48-85F7-40CB-B699-5FA5C7263E83}" destId="{AE452C35-8F5F-4566-8346-56F3C4712469}" srcOrd="0" destOrd="0" presId="urn:microsoft.com/office/officeart/2024/layout/VerticalActionList"/>
    <dgm:cxn modelId="{826D9FC3-1566-4092-9D9F-86672AC98565}" type="presParOf" srcId="{99C64A48-85F7-40CB-B699-5FA5C7263E83}" destId="{7436AEE4-DA0E-4122-AFF1-5217E29F8149}" srcOrd="1" destOrd="0" presId="urn:microsoft.com/office/officeart/2024/layout/VerticalActionList"/>
    <dgm:cxn modelId="{D8C54809-415E-4108-B995-5281FD2B9159}" type="presParOf" srcId="{99C64A48-85F7-40CB-B699-5FA5C7263E83}" destId="{1C166FEA-F819-4515-9B61-942C85E5AEC5}" srcOrd="2" destOrd="0" presId="urn:microsoft.com/office/officeart/2024/layout/VerticalActionList"/>
    <dgm:cxn modelId="{756C6968-8786-4811-A838-B1CDFCB409F3}" type="presParOf" srcId="{C10FFF49-A87B-478C-98F2-7104B545782D}" destId="{8D8B64E8-6B09-4D89-B1E5-CB67C7B9B77C}" srcOrd="3" destOrd="0" presId="urn:microsoft.com/office/officeart/2024/layout/VerticalActionList"/>
    <dgm:cxn modelId="{CAAC0B57-55A8-4CC0-AC1B-B1785FC19D24}" type="presParOf" srcId="{C10FFF49-A87B-478C-98F2-7104B545782D}" destId="{1EC9C7B8-D6C0-451C-9E60-646D9A6620D3}" srcOrd="4" destOrd="0" presId="urn:microsoft.com/office/officeart/2024/layout/VerticalActionList"/>
    <dgm:cxn modelId="{721CA8B7-140F-4B13-891B-4241CE8C5A91}" type="presParOf" srcId="{1EC9C7B8-D6C0-451C-9E60-646D9A6620D3}" destId="{93EBEA07-85DD-4EBE-990E-14D60B977B34}" srcOrd="0" destOrd="0" presId="urn:microsoft.com/office/officeart/2024/layout/VerticalActionList"/>
    <dgm:cxn modelId="{3F512BAB-58DD-4A60-B049-022BA6C88C9E}" type="presParOf" srcId="{1EC9C7B8-D6C0-451C-9E60-646D9A6620D3}" destId="{B339931D-CFCE-4175-8FE8-0AD2CFEDE260}" srcOrd="1" destOrd="0" presId="urn:microsoft.com/office/officeart/2024/layout/VerticalActionList"/>
    <dgm:cxn modelId="{B5576BDA-8177-4F47-82F6-EB66E753CC8E}" type="presParOf" srcId="{1EC9C7B8-D6C0-451C-9E60-646D9A6620D3}" destId="{51151E82-FE72-4097-AED0-9018348AC11E}" srcOrd="2" destOrd="0" presId="urn:microsoft.com/office/officeart/2024/layout/VerticalActionList"/>
    <dgm:cxn modelId="{9707845C-8F01-46A0-B4E8-7BC7E785F0A0}" type="presParOf" srcId="{C10FFF49-A87B-478C-98F2-7104B545782D}" destId="{68FD510E-4702-4CF0-AD75-520EBCA1AA61}" srcOrd="5" destOrd="0" presId="urn:microsoft.com/office/officeart/2024/layout/VerticalActionList"/>
    <dgm:cxn modelId="{65807768-C236-4418-B287-D284AFD841F0}" type="presParOf" srcId="{C10FFF49-A87B-478C-98F2-7104B545782D}" destId="{412C9A09-B547-4A05-A37B-38B54E156AEF}" srcOrd="6" destOrd="0" presId="urn:microsoft.com/office/officeart/2024/layout/VerticalActionList"/>
    <dgm:cxn modelId="{91FCC479-E782-4FCC-BC9C-AFF3B15A7A00}" type="presParOf" srcId="{412C9A09-B547-4A05-A37B-38B54E156AEF}" destId="{7C4409AD-9AAB-4182-A5CB-960F8C1C6086}" srcOrd="0" destOrd="0" presId="urn:microsoft.com/office/officeart/2024/layout/VerticalActionList"/>
    <dgm:cxn modelId="{6072A6D5-2EC8-4BC0-90A7-118392BD587D}" type="presParOf" srcId="{412C9A09-B547-4A05-A37B-38B54E156AEF}" destId="{56ECD8CA-6813-49C4-A1FA-DA1DF6C395EE}" srcOrd="1" destOrd="0" presId="urn:microsoft.com/office/officeart/2024/layout/VerticalActionList"/>
    <dgm:cxn modelId="{3BC8647D-9DB9-45BA-B3E5-771F84422A1D}" type="presParOf" srcId="{412C9A09-B547-4A05-A37B-38B54E156AEF}" destId="{FAE903E0-FD79-4B28-815D-4F8D90C86955}" srcOrd="2" destOrd="0" presId="urn:microsoft.com/office/officeart/2024/layout/VerticalActionList"/>
    <dgm:cxn modelId="{036CA9A5-2525-4A22-8560-369EC6D408DD}" type="presParOf" srcId="{C10FFF49-A87B-478C-98F2-7104B545782D}" destId="{DD13F35D-B5E7-4CBB-B48C-D938D9C78635}" srcOrd="7" destOrd="0" presId="urn:microsoft.com/office/officeart/2024/layout/VerticalActionList"/>
    <dgm:cxn modelId="{1D4E0595-87CB-4D9E-B1D8-C505AA36B258}" type="presParOf" srcId="{C10FFF49-A87B-478C-98F2-7104B545782D}" destId="{3A21B467-B7D4-459C-953A-A7746CC5AE34}" srcOrd="8" destOrd="0" presId="urn:microsoft.com/office/officeart/2024/layout/VerticalActionList"/>
    <dgm:cxn modelId="{290B80B2-04CE-4661-844B-FAE3BD6F4E13}" type="presParOf" srcId="{3A21B467-B7D4-459C-953A-A7746CC5AE34}" destId="{9C43E63C-3EAD-4A18-B495-23D89D221F4E}" srcOrd="0" destOrd="0" presId="urn:microsoft.com/office/officeart/2024/layout/VerticalActionList"/>
    <dgm:cxn modelId="{0B9FAAE2-36BE-4150-9103-7BD186C3187A}" type="presParOf" srcId="{3A21B467-B7D4-459C-953A-A7746CC5AE34}" destId="{2FD91DC7-20CA-40A5-A42F-A4628AE4C34A}" srcOrd="1" destOrd="0" presId="urn:microsoft.com/office/officeart/2024/layout/VerticalActionList"/>
    <dgm:cxn modelId="{12FCB808-E648-4BDF-8F05-8A6DB9D9A585}" type="presParOf" srcId="{3A21B467-B7D4-459C-953A-A7746CC5AE34}" destId="{FCD3ADBD-EE30-446F-AC41-23AD1AE4FF7C}" srcOrd="2" destOrd="0" presId="urn:microsoft.com/office/officeart/2024/layout/VerticalAction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EE152DC-FC41-4E09-9F79-DEF2A8DB51A2}">
      <dsp:nvSpPr>
        <dsp:cNvPr id="0" name=""/>
        <dsp:cNvSpPr/>
      </dsp:nvSpPr>
      <dsp:spPr>
        <a:xfrm rot="5400000">
          <a:off x="4406682" y="-2898468"/>
          <a:ext cx="623908" cy="6423690"/>
        </a:xfrm>
        <a:prstGeom prst="round2SameRect">
          <a:avLst>
            <a:gd name="adj1" fmla="val 15000"/>
            <a:gd name="adj2" fmla="val 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3931" tIns="61628" rIns="83931" bIns="61628" numCol="1" spcCol="1270" anchor="ctr" anchorCtr="0">
          <a:noAutofit/>
        </a:bodyPr>
        <a:lstStyle/>
        <a:p>
          <a:pPr marL="0" lvl="0" indent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AT" sz="1200" kern="1200" dirty="0"/>
            <a:t>LLL-Auftakt</a:t>
          </a:r>
        </a:p>
      </dsp:txBody>
      <dsp:txXfrm rot="16200000">
        <a:off x="18273" y="19697"/>
        <a:ext cx="1567822" cy="587360"/>
      </dsp:txXfrm>
    </dsp:sp>
    <dsp:sp modelId="{4ED4DE7F-5B1F-4D63-83D3-5BBD144A453E}">
      <dsp:nvSpPr>
        <dsp:cNvPr id="0" name=""/>
        <dsp:cNvSpPr/>
      </dsp:nvSpPr>
      <dsp:spPr>
        <a:xfrm>
          <a:off x="1586096" y="1421"/>
          <a:ext cx="6344385" cy="623908"/>
        </a:xfrm>
        <a:prstGeom prst="rect">
          <a:avLst/>
        </a:prstGeom>
        <a:noFill/>
        <a:ln>
          <a:noFill/>
        </a:ln>
        <a:effectLst/>
        <a:sp3d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4289" tIns="61628" rIns="134289" bIns="61628" numCol="1" spcCol="1270" anchor="ctr" anchorCtr="0">
          <a:noAutofit/>
        </a:bodyPr>
        <a:lstStyle/>
        <a:p>
          <a:pPr marL="0" lvl="0" indent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AT" sz="1200" kern="1200" dirty="0"/>
            <a:t>Ministerratsvortrag </a:t>
          </a:r>
          <a:r>
            <a:rPr lang="de-AT" sz="1200" kern="1200"/>
            <a:t>vom 21.10.2026 </a:t>
          </a:r>
          <a:r>
            <a:rPr lang="de-AT" sz="1200" kern="1200" dirty="0"/>
            <a:t>und Auftaktveranstaltung</a:t>
          </a:r>
        </a:p>
      </dsp:txBody>
      <dsp:txXfrm>
        <a:off x="1586096" y="1421"/>
        <a:ext cx="6344385" cy="623908"/>
      </dsp:txXfrm>
    </dsp:sp>
    <dsp:sp modelId="{29C8E354-4583-4156-9059-868DCD311EF7}">
      <dsp:nvSpPr>
        <dsp:cNvPr id="0" name=""/>
        <dsp:cNvSpPr/>
      </dsp:nvSpPr>
      <dsp:spPr>
        <a:xfrm rot="16200000">
          <a:off x="481093" y="-479671"/>
          <a:ext cx="623908" cy="1586096"/>
        </a:xfrm>
        <a:prstGeom prst="round2SameRect">
          <a:avLst>
            <a:gd name="adj1" fmla="val 10000"/>
            <a:gd name="adj2" fmla="val 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931" tIns="61628" rIns="83931" bIns="61628" numCol="1" spcCol="1270" anchor="ctr" anchorCtr="0">
          <a:noAutofit/>
        </a:bodyPr>
        <a:lstStyle/>
        <a:p>
          <a:pPr marL="0" lvl="0" indent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AT" sz="1200" kern="1200" dirty="0"/>
            <a:t>LLL-Auftakt</a:t>
          </a:r>
        </a:p>
      </dsp:txBody>
      <dsp:txXfrm rot="5400000">
        <a:off x="18273" y="19697"/>
        <a:ext cx="1567822" cy="587360"/>
      </dsp:txXfrm>
    </dsp:sp>
    <dsp:sp modelId="{AE452C35-8F5F-4566-8346-56F3C4712469}">
      <dsp:nvSpPr>
        <dsp:cNvPr id="0" name=""/>
        <dsp:cNvSpPr/>
      </dsp:nvSpPr>
      <dsp:spPr>
        <a:xfrm rot="5400000">
          <a:off x="4406682" y="-2237125"/>
          <a:ext cx="623908" cy="6423690"/>
        </a:xfrm>
        <a:prstGeom prst="round2SameRect">
          <a:avLst>
            <a:gd name="adj1" fmla="val 15000"/>
            <a:gd name="adj2" fmla="val 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3931" tIns="61628" rIns="83931" bIns="61628" numCol="1" spcCol="1270" anchor="ctr" anchorCtr="0">
          <a:noAutofit/>
        </a:bodyPr>
        <a:lstStyle/>
        <a:p>
          <a:pPr marL="0" lvl="0" indent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AT" sz="1200" kern="1200" dirty="0"/>
            <a:t>LLL-Mapping</a:t>
          </a:r>
          <a:endParaRPr lang="de-AT" sz="1100" kern="1200" dirty="0"/>
        </a:p>
      </dsp:txBody>
      <dsp:txXfrm rot="16200000">
        <a:off x="18273" y="681039"/>
        <a:ext cx="1567822" cy="587360"/>
      </dsp:txXfrm>
    </dsp:sp>
    <dsp:sp modelId="{1C166FEA-F819-4515-9B61-942C85E5AEC5}">
      <dsp:nvSpPr>
        <dsp:cNvPr id="0" name=""/>
        <dsp:cNvSpPr/>
      </dsp:nvSpPr>
      <dsp:spPr>
        <a:xfrm>
          <a:off x="1586096" y="662765"/>
          <a:ext cx="6344385" cy="623908"/>
        </a:xfrm>
        <a:prstGeom prst="rect">
          <a:avLst/>
        </a:prstGeom>
        <a:noFill/>
        <a:ln>
          <a:noFill/>
        </a:ln>
        <a:effectLst/>
        <a:sp3d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4289" tIns="61628" rIns="134289" bIns="61628" numCol="1" spcCol="1270" anchor="ctr" anchorCtr="0">
          <a:noAutofit/>
        </a:bodyPr>
        <a:lstStyle/>
        <a:p>
          <a:pPr marL="0" lvl="0" indent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AT" sz="1200" kern="1200" dirty="0"/>
            <a:t>Im Auftrag des BMFWF führt 3s Research &amp; Consulting eine Bestandsaufnahme zu LLL in Österreich durch, Ergebnisse stehen Arbeitsgruppen zur Verfügung</a:t>
          </a:r>
        </a:p>
      </dsp:txBody>
      <dsp:txXfrm>
        <a:off x="1586096" y="662765"/>
        <a:ext cx="6344385" cy="623908"/>
      </dsp:txXfrm>
    </dsp:sp>
    <dsp:sp modelId="{7436AEE4-DA0E-4122-AFF1-5217E29F8149}">
      <dsp:nvSpPr>
        <dsp:cNvPr id="0" name=""/>
        <dsp:cNvSpPr/>
      </dsp:nvSpPr>
      <dsp:spPr>
        <a:xfrm rot="16200000">
          <a:off x="481093" y="181671"/>
          <a:ext cx="623908" cy="1586096"/>
        </a:xfrm>
        <a:prstGeom prst="round2SameRect">
          <a:avLst>
            <a:gd name="adj1" fmla="val 10000"/>
            <a:gd name="adj2" fmla="val 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931" tIns="61628" rIns="83931" bIns="61628" numCol="1" spcCol="1270" anchor="ctr" anchorCtr="0">
          <a:noAutofit/>
        </a:bodyPr>
        <a:lstStyle/>
        <a:p>
          <a:pPr marL="0" lvl="0" indent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AT" sz="1200" kern="1200" dirty="0"/>
            <a:t>LLL-Mapping</a:t>
          </a:r>
          <a:endParaRPr lang="de-AT" sz="1100" kern="1200" dirty="0"/>
        </a:p>
      </dsp:txBody>
      <dsp:txXfrm rot="5400000">
        <a:off x="18273" y="681039"/>
        <a:ext cx="1567822" cy="587360"/>
      </dsp:txXfrm>
    </dsp:sp>
    <dsp:sp modelId="{93EBEA07-85DD-4EBE-990E-14D60B977B34}">
      <dsp:nvSpPr>
        <dsp:cNvPr id="0" name=""/>
        <dsp:cNvSpPr/>
      </dsp:nvSpPr>
      <dsp:spPr>
        <a:xfrm rot="5400000">
          <a:off x="4406682" y="-1575782"/>
          <a:ext cx="623908" cy="6423690"/>
        </a:xfrm>
        <a:prstGeom prst="round2SameRect">
          <a:avLst>
            <a:gd name="adj1" fmla="val 15000"/>
            <a:gd name="adj2" fmla="val 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3931" tIns="61628" rIns="83931" bIns="61628" numCol="1" spcCol="1270" anchor="ctr" anchorCtr="0">
          <a:noAutofit/>
        </a:bodyPr>
        <a:lstStyle/>
        <a:p>
          <a:pPr marL="0" lvl="0" indent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AT" sz="1200" kern="1200" dirty="0"/>
            <a:t>Arbeitsgruppen</a:t>
          </a:r>
          <a:endParaRPr lang="de-AT" sz="1100" kern="1200" dirty="0"/>
        </a:p>
      </dsp:txBody>
      <dsp:txXfrm rot="16200000">
        <a:off x="18273" y="1342382"/>
        <a:ext cx="1567822" cy="587360"/>
      </dsp:txXfrm>
    </dsp:sp>
    <dsp:sp modelId="{51151E82-FE72-4097-AED0-9018348AC11E}">
      <dsp:nvSpPr>
        <dsp:cNvPr id="0" name=""/>
        <dsp:cNvSpPr/>
      </dsp:nvSpPr>
      <dsp:spPr>
        <a:xfrm>
          <a:off x="1586096" y="1324108"/>
          <a:ext cx="6344385" cy="623908"/>
        </a:xfrm>
        <a:prstGeom prst="rect">
          <a:avLst/>
        </a:prstGeom>
        <a:noFill/>
        <a:ln>
          <a:noFill/>
        </a:ln>
        <a:effectLst/>
        <a:sp3d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4289" tIns="61628" rIns="134289" bIns="61628" numCol="1" spcCol="1270" anchor="ctr" anchorCtr="0">
          <a:noAutofit/>
        </a:bodyPr>
        <a:lstStyle/>
        <a:p>
          <a:pPr marL="0" lvl="0" indent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AT" sz="1200" kern="1200" dirty="0"/>
            <a:t>November 2026 bis Juni 2027: AGs erfassen Problemlagen, entwickeln Zieldefinitionen und Maßnahmen</a:t>
          </a:r>
        </a:p>
      </dsp:txBody>
      <dsp:txXfrm>
        <a:off x="1586096" y="1324108"/>
        <a:ext cx="6344385" cy="623908"/>
      </dsp:txXfrm>
    </dsp:sp>
    <dsp:sp modelId="{B339931D-CFCE-4175-8FE8-0AD2CFEDE260}">
      <dsp:nvSpPr>
        <dsp:cNvPr id="0" name=""/>
        <dsp:cNvSpPr/>
      </dsp:nvSpPr>
      <dsp:spPr>
        <a:xfrm rot="16200000">
          <a:off x="481093" y="843014"/>
          <a:ext cx="623908" cy="1586096"/>
        </a:xfrm>
        <a:prstGeom prst="round2SameRect">
          <a:avLst>
            <a:gd name="adj1" fmla="val 10000"/>
            <a:gd name="adj2" fmla="val 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931" tIns="61628" rIns="83931" bIns="61628" numCol="1" spcCol="1270" anchor="ctr" anchorCtr="0">
          <a:noAutofit/>
        </a:bodyPr>
        <a:lstStyle/>
        <a:p>
          <a:pPr marL="0" lvl="0" indent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AT" sz="1200" kern="1200" dirty="0"/>
            <a:t>Arbeitsgruppen</a:t>
          </a:r>
          <a:endParaRPr lang="de-AT" sz="1100" kern="1200" dirty="0"/>
        </a:p>
      </dsp:txBody>
      <dsp:txXfrm rot="5400000">
        <a:off x="18273" y="1342382"/>
        <a:ext cx="1567822" cy="587360"/>
      </dsp:txXfrm>
    </dsp:sp>
    <dsp:sp modelId="{7C4409AD-9AAB-4182-A5CB-960F8C1C6086}">
      <dsp:nvSpPr>
        <dsp:cNvPr id="0" name=""/>
        <dsp:cNvSpPr/>
      </dsp:nvSpPr>
      <dsp:spPr>
        <a:xfrm rot="5400000">
          <a:off x="4406682" y="-914439"/>
          <a:ext cx="623908" cy="6423690"/>
        </a:xfrm>
        <a:prstGeom prst="round2SameRect">
          <a:avLst>
            <a:gd name="adj1" fmla="val 15000"/>
            <a:gd name="adj2" fmla="val 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3931" tIns="61628" rIns="83931" bIns="61628" numCol="1" spcCol="1270" anchor="ctr" anchorCtr="0">
          <a:noAutofit/>
        </a:bodyPr>
        <a:lstStyle/>
        <a:p>
          <a:pPr marL="0" lvl="0" indent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AT" sz="1200" kern="1200" dirty="0"/>
            <a:t>Öffentliche Konsultation</a:t>
          </a:r>
        </a:p>
      </dsp:txBody>
      <dsp:txXfrm rot="16200000">
        <a:off x="18559" y="2017476"/>
        <a:ext cx="1567822" cy="587360"/>
      </dsp:txXfrm>
    </dsp:sp>
    <dsp:sp modelId="{FAE903E0-FD79-4B28-815D-4F8D90C86955}">
      <dsp:nvSpPr>
        <dsp:cNvPr id="0" name=""/>
        <dsp:cNvSpPr/>
      </dsp:nvSpPr>
      <dsp:spPr>
        <a:xfrm>
          <a:off x="1586096" y="1985451"/>
          <a:ext cx="6344385" cy="623908"/>
        </a:xfrm>
        <a:prstGeom prst="rect">
          <a:avLst/>
        </a:prstGeom>
        <a:noFill/>
        <a:ln>
          <a:noFill/>
        </a:ln>
        <a:effectLst/>
        <a:sp3d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4289" tIns="61628" rIns="134289" bIns="61628" numCol="1" spcCol="1270" anchor="ctr" anchorCtr="0">
          <a:noAutofit/>
        </a:bodyPr>
        <a:lstStyle/>
        <a:p>
          <a:pPr marL="0" lvl="0" indent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AT" sz="1200" kern="1200" dirty="0"/>
            <a:t>1. Konsultation: bringt die Perspektiven von Bildungs-Teilnehmenden und Nicht-Teilnehmenden in den Fokus</a:t>
          </a:r>
        </a:p>
        <a:p>
          <a:pPr marL="0" lvl="0" indent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AT" sz="1200" kern="1200" dirty="0"/>
            <a:t>2. Konsultation: holt Feedback zu Erstentwurf der Strategie ein</a:t>
          </a:r>
        </a:p>
      </dsp:txBody>
      <dsp:txXfrm>
        <a:off x="1586096" y="1985451"/>
        <a:ext cx="6344385" cy="623908"/>
      </dsp:txXfrm>
    </dsp:sp>
    <dsp:sp modelId="{56ECD8CA-6813-49C4-A1FA-DA1DF6C395EE}">
      <dsp:nvSpPr>
        <dsp:cNvPr id="0" name=""/>
        <dsp:cNvSpPr/>
      </dsp:nvSpPr>
      <dsp:spPr>
        <a:xfrm rot="16200000">
          <a:off x="481379" y="1518108"/>
          <a:ext cx="623908" cy="1586096"/>
        </a:xfrm>
        <a:prstGeom prst="round2SameRect">
          <a:avLst>
            <a:gd name="adj1" fmla="val 10000"/>
            <a:gd name="adj2" fmla="val 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931" tIns="61628" rIns="83931" bIns="61628" numCol="1" spcCol="1270" anchor="ctr" anchorCtr="0">
          <a:noAutofit/>
        </a:bodyPr>
        <a:lstStyle/>
        <a:p>
          <a:pPr marL="0" lvl="0" indent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AT" sz="1200" kern="1200" dirty="0"/>
            <a:t>Öffentliche Konsultation</a:t>
          </a:r>
        </a:p>
      </dsp:txBody>
      <dsp:txXfrm rot="5400000">
        <a:off x="18559" y="2017476"/>
        <a:ext cx="1567822" cy="587360"/>
      </dsp:txXfrm>
    </dsp:sp>
    <dsp:sp modelId="{9C43E63C-3EAD-4A18-B495-23D89D221F4E}">
      <dsp:nvSpPr>
        <dsp:cNvPr id="0" name=""/>
        <dsp:cNvSpPr/>
      </dsp:nvSpPr>
      <dsp:spPr>
        <a:xfrm rot="5400000">
          <a:off x="4406682" y="-253096"/>
          <a:ext cx="623908" cy="6423690"/>
        </a:xfrm>
        <a:prstGeom prst="round2SameRect">
          <a:avLst>
            <a:gd name="adj1" fmla="val 15000"/>
            <a:gd name="adj2" fmla="val 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3931" tIns="61628" rIns="83931" bIns="61628" numCol="1" spcCol="1270" anchor="ctr" anchorCtr="0">
          <a:noAutofit/>
        </a:bodyPr>
        <a:lstStyle/>
        <a:p>
          <a:pPr marL="0" lvl="0" indent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AT" sz="1200" kern="1200" dirty="0"/>
            <a:t>Politische Abstimmung und Finalisierung</a:t>
          </a:r>
        </a:p>
      </dsp:txBody>
      <dsp:txXfrm rot="16200000">
        <a:off x="18273" y="2665068"/>
        <a:ext cx="1567822" cy="587360"/>
      </dsp:txXfrm>
    </dsp:sp>
    <dsp:sp modelId="{FCD3ADBD-EE30-446F-AC41-23AD1AE4FF7C}">
      <dsp:nvSpPr>
        <dsp:cNvPr id="0" name=""/>
        <dsp:cNvSpPr/>
      </dsp:nvSpPr>
      <dsp:spPr>
        <a:xfrm>
          <a:off x="1586096" y="2646794"/>
          <a:ext cx="6344385" cy="623908"/>
        </a:xfrm>
        <a:prstGeom prst="rect">
          <a:avLst/>
        </a:prstGeom>
        <a:noFill/>
        <a:ln>
          <a:noFill/>
        </a:ln>
        <a:effectLst/>
        <a:sp3d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4289" tIns="61628" rIns="134289" bIns="61628" numCol="1" spcCol="1270" anchor="ctr" anchorCtr="0">
          <a:noAutofit/>
        </a:bodyPr>
        <a:lstStyle/>
        <a:p>
          <a:pPr marL="0" lvl="0" indent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AT" sz="1200" kern="1200" dirty="0"/>
            <a:t>Herbst 2027: nach erfolgter Konsultation Überarbeitung und finale Abstimmung der LLL-Strategie</a:t>
          </a:r>
        </a:p>
      </dsp:txBody>
      <dsp:txXfrm>
        <a:off x="1586096" y="2646794"/>
        <a:ext cx="6344385" cy="623908"/>
      </dsp:txXfrm>
    </dsp:sp>
    <dsp:sp modelId="{2FD91DC7-20CA-40A5-A42F-A4628AE4C34A}">
      <dsp:nvSpPr>
        <dsp:cNvPr id="0" name=""/>
        <dsp:cNvSpPr/>
      </dsp:nvSpPr>
      <dsp:spPr>
        <a:xfrm rot="16200000">
          <a:off x="481093" y="2165700"/>
          <a:ext cx="623908" cy="1586096"/>
        </a:xfrm>
        <a:prstGeom prst="round2SameRect">
          <a:avLst>
            <a:gd name="adj1" fmla="val 10000"/>
            <a:gd name="adj2" fmla="val 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931" tIns="61628" rIns="83931" bIns="61628" numCol="1" spcCol="1270" anchor="ctr" anchorCtr="0">
          <a:noAutofit/>
        </a:bodyPr>
        <a:lstStyle/>
        <a:p>
          <a:pPr marL="0" lvl="0" indent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AT" sz="1200" kern="1200" dirty="0"/>
            <a:t>Politische Abstimmung und Finalisierung</a:t>
          </a:r>
        </a:p>
      </dsp:txBody>
      <dsp:txXfrm rot="5400000">
        <a:off x="18273" y="2665068"/>
        <a:ext cx="1567822" cy="58736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24/layout/VerticalActionList">
  <dgm:title val=""/>
  <dgm:desc val=""/>
  <dgm:catLst>
    <dgm:cat type="list" pri="82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  <dgm:pt modelId="3">
          <dgm:prSet phldr="1"/>
        </dgm:pt>
        <dgm:pt modelId="31">
          <dgm:prSet phldr="1"/>
        </dgm:pt>
        <dgm:pt modelId="4">
          <dgm:prSet phldr="1"/>
        </dgm:pt>
        <dgm:pt modelId="41">
          <dgm:prSet phldr="1"/>
        </dgm:pt>
        <dgm:pt modelId="5">
          <dgm:prSet phldr="1"/>
        </dgm:pt>
        <dgm:pt modelId="51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7" srcId="0" destId="4" srcOrd="3" destOrd="0"/>
        <dgm:cxn modelId="8" srcId="0" destId="5" srcOrd="4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  <dgm:cxn modelId="53" srcId="5" destId="5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dirChoose">
      <dgm:if name="dirNorm" func="var" arg="dir" op="equ" val="norm">
        <dgm:alg type="lin">
          <dgm:param type="linDir" val="fromT"/>
          <dgm:param type="nodeHorzAlign" val="l"/>
        </dgm:alg>
      </dgm:if>
      <dgm:else name="dirRev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6"/>
      <dgm:constr type="primFontSz" for="des" forName="parentText" op="equ" val="28"/>
      <dgm:constr type="primFontSz" for="des" forName="descendantText" refType="primFontSz" refFor="des" refForName="parentText" op="lte" fact="0.82"/>
      <dgm:constr type="primFontSz" for="des" forName="parentText" refType="primFontSz" refFor="des" refForName="descendantText" op="lte" fact="1.25"/>
    </dgm:constrLst>
    <dgm:ruleLst/>
    <dgm:forEach name="Name4" axis="ch" ptType="node">
      <dgm:layoutNode name="linNode">
        <dgm:alg type="composite"/>
        <dgm:shape xmlns:r="http://schemas.openxmlformats.org/officeDocument/2006/relationships" r:blip="">
          <dgm:adjLst/>
        </dgm:shape>
        <dgm:presOf/>
        <dgm:choose name="compositeDir">
          <dgm:if name="compositeNorm" func="var" arg="dir" op="equ" val="norm">
            <dgm:constrLst>
              <dgm:constr type="l" for="ch" forName="bgOutline" refType="w" fact="0.19"/>
              <dgm:constr type="t" for="ch" forName="bgOutline"/>
              <dgm:constr type="w" for="ch" forName="bgOutline" refType="w" fact="0.81"/>
              <dgm:constr type="h" for="ch" forName="bgOutline" refType="h"/>
              <dgm:constr type="l" for="ch" forName="parentText"/>
              <dgm:constr type="t" for="ch" forName="parentText"/>
              <dgm:constr type="w" for="ch" forName="parentText" refType="w" fact="0.2"/>
              <dgm:constr type="h" for="ch" forName="parentText" refType="h"/>
              <dgm:constr type="l" for="ch" forName="descendantText" refType="w" fact="0.2"/>
              <dgm:constr type="t" for="ch" forName="descendantText"/>
              <dgm:constr type="w" for="ch" forName="descendantText" refType="w" fact="0.8"/>
              <dgm:constr type="h" for="ch" forName="descendantText" refType="h"/>
            </dgm:constrLst>
          </dgm:if>
          <dgm:else name="compositeRev">
            <dgm:constrLst>
              <dgm:constr type="l" for="ch" forName="bgOutline"/>
              <dgm:constr type="t" for="ch" forName="bgOutline"/>
              <dgm:constr type="w" for="ch" forName="bgOutline" refType="w" fact="0.81"/>
              <dgm:constr type="h" for="ch" forName="bgOutline" refType="h"/>
              <dgm:constr type="l" for="ch" forName="parentText" refType="w" fact="0.8"/>
              <dgm:constr type="t" for="ch" forName="parentText"/>
              <dgm:constr type="w" for="ch" forName="parentText" refType="w" fact="0.2"/>
              <dgm:constr type="h" for="ch" forName="parentText" refType="h"/>
              <dgm:constr type="l" for="ch" forName="descendantText"/>
              <dgm:constr type="t" for="ch" forName="descendantText"/>
              <dgm:constr type="w" for="ch" forName="descendantText" refType="w" fact="0.8"/>
              <dgm:constr type="h" for="ch" forName="descendantText" refType="h"/>
            </dgm:constrLst>
          </dgm:else>
        </dgm:choose>
        <dgm:ruleLst/>
        <dgm:layoutNode name="bgOutline" styleLbl="fgAcc1">
          <dgm:alg type="sp"/>
          <dgm:choose name="bgOutlineDir">
            <dgm:if name="bgOutlineNorm" func="var" arg="dir" op="equ" val="norm">
              <dgm:shape xmlns:r="http://schemas.openxmlformats.org/officeDocument/2006/relationships" rot="90" type="round2SameRect" r:blip="">
                <dgm:adjLst>
                  <dgm:adj idx="1" val="0.15"/>
                  <dgm:adj idx="2" val="0"/>
                </dgm:adjLst>
              </dgm:shape>
            </dgm:if>
            <dgm:else name="bgOutlineRev">
              <dgm:shape xmlns:r="http://schemas.openxmlformats.org/officeDocument/2006/relationships" rot="-90" type="round2SameRect" r:blip="">
                <dgm:adjLst>
                  <dgm:adj idx="1" val="0.15"/>
                  <dgm:adj idx="2" val="0"/>
                </dgm:adjLst>
              </dgm:shape>
            </dgm:else>
          </dgm:choose>
          <dgm:presOf axis="self"/>
          <dgm:constrLst/>
          <dgm:ruleLst/>
        </dgm:layoutNode>
        <dgm:layoutNode name="parentText" styleLbl="alignNode1">
          <dgm:varLst>
            <dgm:chMax val="1"/>
            <dgm:bulletEnabled/>
          </dgm:varLst>
          <dgm:alg type="tx">
            <dgm:param type="parTxLTRAlign" val="l"/>
            <dgm:param type="parTxRTLAlign" val="r"/>
          </dgm:alg>
          <dgm:choose name="parentShapeDir">
            <dgm:if name="parentShapeNorm" func="var" arg="dir" op="equ" val="norm">
              <dgm:shape xmlns:r="http://schemas.openxmlformats.org/officeDocument/2006/relationships" rot="-90" type="round2SameRect" r:blip="" zOrderOff="3">
                <dgm:adjLst>
                  <dgm:adj idx="1" val="0.1"/>
                </dgm:adjLst>
              </dgm:shape>
            </dgm:if>
            <dgm:else name="parentShapeRev">
              <dgm:shape xmlns:r="http://schemas.openxmlformats.org/officeDocument/2006/relationships" rot="90" type="round2SameRect" r:blip="" zOrderOff="3">
                <dgm:adjLst>
                  <dgm:adj idx="1" val="0.1"/>
                </dgm:adjLst>
              </dgm:shape>
            </dgm:else>
          </dgm:choose>
          <dgm:presOf axis="self" ptType="node"/>
          <dgm:constrLst>
            <dgm:constr type="tMarg" refType="h" fact="0.28"/>
            <dgm:constr type="bMarg" refType="h" fact="0.28"/>
            <dgm:constr type="lMarg" refType="w" fact="0.15"/>
            <dgm:constr type="rMarg" refType="w" fact="0.15"/>
          </dgm:constrLst>
          <dgm:ruleLst>
            <dgm:rule type="primFontSz" val="8" fact="NaN" max="NaN"/>
          </dgm:ruleLst>
        </dgm:layoutNode>
        <dgm:layoutNode name="descendantText" styleLbl="revTx">
          <dgm:varLst>
            <dgm:bulletEnabled/>
          </dgm:varLst>
          <dgm:alg type="tx">
            <dgm:param type="stBulletLvl" val="0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 hideGeom="1">
            <dgm:adjLst/>
          </dgm:shape>
          <dgm:presOf axis="des" ptType="node"/>
          <dgm:constrLst>
            <dgm:constr type="primFontSz" val="24"/>
            <dgm:constr type="lMarg" refType="w" fact="0.06"/>
            <dgm:constr type="rMarg" refType="w" fact="0.06"/>
            <dgm:constr type="tMarg" refType="h" fact="0.28"/>
            <dgm:constr type="bMarg" refType="h" fact="0.28"/>
          </dgm:constrLst>
          <dgm:ruleLst>
            <dgm:rule type="primFontSz" val="11" fact="NaN" max="NaN"/>
          </dgm:ruleLst>
        </dgm:layoutNod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0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tNode1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revTxLt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lt1"/>
      </a:fontRef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AT"/>
          </a:p>
        </p:txBody>
      </p:sp>
      <p:sp>
        <p:nvSpPr>
          <p:cNvPr id="3" name="Datumsplatzhalter 2"/>
          <p:cNvSpPr>
            <a:spLocks noGrp="1"/>
          </p:cNvSpPr>
          <p:nvPr>
            <p:ph type="dt" sz="quarter" idx="1"/>
          </p:nvPr>
        </p:nvSpPr>
        <p:spPr>
          <a:xfrm>
            <a:off x="3852016" y="9430306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 anchorCtr="0"/>
          <a:lstStyle>
            <a:lvl1pPr algn="r">
              <a:defRPr sz="1200"/>
            </a:lvl1pPr>
          </a:lstStyle>
          <a:p>
            <a:fld id="{A4F87B00-D7D7-4E73-88E5-5DF5797B2681}" type="datetimeFigureOut">
              <a:rPr lang="de-AT" smtClean="0"/>
              <a:t>21.10.2026</a:t>
            </a:fld>
            <a:endParaRPr lang="de-AT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2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AT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3"/>
          </p:nvPr>
        </p:nvSpPr>
        <p:spPr>
          <a:xfrm>
            <a:off x="2945659" y="9428583"/>
            <a:ext cx="904784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algn="ctr"/>
            <a:fld id="{1BCACBB0-6C6B-4B3E-B6E6-54B62284C21B}" type="slidenum">
              <a:rPr lang="de-AT" smtClean="0"/>
              <a:pPr algn="ctr"/>
              <a:t>‹Nr.›</a:t>
            </a:fld>
            <a:endParaRPr lang="de-AT" dirty="0"/>
          </a:p>
        </p:txBody>
      </p:sp>
      <p:pic>
        <p:nvPicPr>
          <p:cNvPr id="7" name="Grafik 6" descr="Bundesministerium für Frauen, Wissenschaft und Forschun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292000" y="499549"/>
            <a:ext cx="1475999" cy="32570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48334745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AT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52016" y="9428582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 anchorCtr="0"/>
          <a:lstStyle>
            <a:lvl1pPr algn="r">
              <a:defRPr sz="1200"/>
            </a:lvl1pPr>
          </a:lstStyle>
          <a:p>
            <a:fld id="{64F923B6-97FF-4AF0-A17D-1758840DBBE2}" type="datetimeFigureOut">
              <a:rPr lang="de-AT" smtClean="0"/>
              <a:t>21.10.2026</a:t>
            </a:fld>
            <a:endParaRPr lang="de-AT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-317500" y="674688"/>
            <a:ext cx="7432675" cy="41814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AT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854894" y="4963319"/>
            <a:ext cx="5090351" cy="4218821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 dirty="0"/>
              <a:t>Textmasterformat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  <a:endParaRPr lang="de-AT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AT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2945659" y="9428582"/>
            <a:ext cx="904784" cy="49805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1200"/>
            </a:lvl1pPr>
          </a:lstStyle>
          <a:p>
            <a:fld id="{F0A5DA3B-92D6-4D4B-9895-D15CB563B5E4}" type="slidenum">
              <a:rPr lang="de-AT" smtClean="0"/>
              <a:pPr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13611335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spcBef>
        <a:spcPts val="200"/>
      </a:spcBef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396000" indent="-171450" algn="l" defTabSz="914400" rtl="0" eaLnBrk="1" latinLnBrk="0" hangingPunct="1">
      <a:spcBef>
        <a:spcPts val="200"/>
      </a:spcBef>
      <a:buFont typeface="Arial" pitchFamily="34" charset="0"/>
      <a:buChar char="•"/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792000" indent="-171450" algn="l" defTabSz="914400" rtl="0" eaLnBrk="1" latinLnBrk="0" hangingPunct="1">
      <a:spcBef>
        <a:spcPts val="200"/>
      </a:spcBef>
      <a:buFont typeface="Courier New" pitchFamily="49" charset="0"/>
      <a:buChar char="o"/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188000" indent="-171450" algn="l" defTabSz="914400" rtl="0" eaLnBrk="1" latinLnBrk="0" hangingPunct="1">
      <a:spcBef>
        <a:spcPts val="200"/>
      </a:spcBef>
      <a:buFont typeface="Wingdings" pitchFamily="2" charset="2"/>
      <a:buChar char="§"/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584000" indent="-171450" algn="l" defTabSz="914400" rtl="0" eaLnBrk="1" latinLnBrk="0" hangingPunct="1">
      <a:spcBef>
        <a:spcPts val="200"/>
      </a:spcBef>
      <a:buFont typeface="Symbol" pitchFamily="18" charset="2"/>
      <a:buChar char="-"/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elfolie-mit-Hintergru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hteck 5"/>
          <p:cNvSpPr/>
          <p:nvPr userDrawn="1"/>
        </p:nvSpPr>
        <p:spPr>
          <a:xfrm>
            <a:off x="-1" y="874800"/>
            <a:ext cx="9144001" cy="4268700"/>
          </a:xfrm>
          <a:prstGeom prst="rect">
            <a:avLst/>
          </a:prstGeom>
          <a:solidFill>
            <a:srgbClr val="EBF0F4"/>
          </a:solidFill>
          <a:ln>
            <a:solidFill>
              <a:srgbClr val="EBF0F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  <p:sp>
        <p:nvSpPr>
          <p:cNvPr id="2" name="Titel 1"/>
          <p:cNvSpPr>
            <a:spLocks noGrp="1"/>
          </p:cNvSpPr>
          <p:nvPr>
            <p:ph type="ctrTitle" hasCustomPrompt="1"/>
          </p:nvPr>
        </p:nvSpPr>
        <p:spPr>
          <a:xfrm>
            <a:off x="539999" y="1231900"/>
            <a:ext cx="7978526" cy="969606"/>
          </a:xfrm>
        </p:spPr>
        <p:txBody>
          <a:bodyPr anchor="b" anchorCtr="0"/>
          <a:lstStyle>
            <a:lvl1pPr>
              <a:lnSpc>
                <a:spcPts val="4000"/>
              </a:lnSpc>
              <a:defRPr sz="360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de-DE" dirty="0"/>
              <a:t>Titelmasterformat </a:t>
            </a:r>
            <a:br>
              <a:rPr lang="de-DE" dirty="0"/>
            </a:br>
            <a:r>
              <a:rPr lang="de-DE" dirty="0"/>
              <a:t>durch Klicken bearbeiten</a:t>
            </a:r>
            <a:endParaRPr lang="de-AT" dirty="0"/>
          </a:p>
        </p:txBody>
      </p:sp>
      <p:sp>
        <p:nvSpPr>
          <p:cNvPr id="3" name="Untertitel 1"/>
          <p:cNvSpPr>
            <a:spLocks noGrp="1"/>
          </p:cNvSpPr>
          <p:nvPr>
            <p:ph type="subTitle" idx="1"/>
          </p:nvPr>
        </p:nvSpPr>
        <p:spPr>
          <a:xfrm>
            <a:off x="539999" y="2250218"/>
            <a:ext cx="7978526" cy="1390388"/>
          </a:xfrm>
        </p:spPr>
        <p:txBody>
          <a:bodyPr/>
          <a:lstStyle>
            <a:lvl1pPr marL="0" indent="0" algn="l">
              <a:lnSpc>
                <a:spcPts val="4000"/>
              </a:lnSpc>
              <a:spcBef>
                <a:spcPts val="0"/>
              </a:spcBef>
              <a:buNone/>
              <a:defRPr sz="30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/>
              <a:t>Master-Untertitelformat bearbeiten</a:t>
            </a:r>
            <a:endParaRPr lang="de-AT" dirty="0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10"/>
          </p:nvPr>
        </p:nvSpPr>
        <p:spPr>
          <a:xfrm>
            <a:off x="539750" y="4320000"/>
            <a:ext cx="3422650" cy="415529"/>
          </a:xfrm>
        </p:spPr>
        <p:txBody>
          <a:bodyPr anchor="b" anchorCtr="0"/>
          <a:lstStyle>
            <a:lvl1pPr marL="0" indent="0">
              <a:lnSpc>
                <a:spcPts val="1800"/>
              </a:lnSpc>
              <a:spcAft>
                <a:spcPts val="0"/>
              </a:spcAft>
              <a:buNone/>
              <a:defRPr sz="1400"/>
            </a:lvl1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13" name="Textfeld 12"/>
          <p:cNvSpPr txBox="1"/>
          <p:nvPr userDrawn="1"/>
        </p:nvSpPr>
        <p:spPr>
          <a:xfrm>
            <a:off x="6651752" y="169200"/>
            <a:ext cx="2200274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de-AT" sz="1200" dirty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bmfwf.gv.at</a:t>
            </a:r>
          </a:p>
        </p:txBody>
      </p:sp>
      <p:pic>
        <p:nvPicPr>
          <p:cNvPr id="8" name="Grafik 7" descr="Bundesministerium für Frauen, Wissenschaft und Forschun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8000" y="205200"/>
            <a:ext cx="2284005" cy="50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829586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elfolie-ohne-Hintergru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 hasCustomPrompt="1"/>
          </p:nvPr>
        </p:nvSpPr>
        <p:spPr>
          <a:xfrm>
            <a:off x="540000" y="874800"/>
            <a:ext cx="7978526" cy="969606"/>
          </a:xfrm>
        </p:spPr>
        <p:txBody>
          <a:bodyPr anchor="b" anchorCtr="0"/>
          <a:lstStyle>
            <a:lvl1pPr>
              <a:lnSpc>
                <a:spcPts val="4000"/>
              </a:lnSpc>
              <a:defRPr sz="360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de-DE" dirty="0"/>
              <a:t>Titelmasterformat </a:t>
            </a:r>
            <a:br>
              <a:rPr lang="de-DE" dirty="0"/>
            </a:br>
            <a:r>
              <a:rPr lang="de-DE" dirty="0"/>
              <a:t>durch Klicken bearbeiten</a:t>
            </a:r>
            <a:endParaRPr lang="de-AT" dirty="0"/>
          </a:p>
        </p:txBody>
      </p:sp>
      <p:sp>
        <p:nvSpPr>
          <p:cNvPr id="3" name="Untertitel 1"/>
          <p:cNvSpPr>
            <a:spLocks noGrp="1"/>
          </p:cNvSpPr>
          <p:nvPr>
            <p:ph type="subTitle" idx="1"/>
          </p:nvPr>
        </p:nvSpPr>
        <p:spPr>
          <a:xfrm>
            <a:off x="539999" y="1890000"/>
            <a:ext cx="7978526" cy="1390388"/>
          </a:xfrm>
        </p:spPr>
        <p:txBody>
          <a:bodyPr/>
          <a:lstStyle>
            <a:lvl1pPr marL="0" indent="0" algn="l">
              <a:lnSpc>
                <a:spcPts val="4000"/>
              </a:lnSpc>
              <a:spcBef>
                <a:spcPts val="0"/>
              </a:spcBef>
              <a:buNone/>
              <a:defRPr sz="30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/>
              <a:t>Master-Untertitelformat bearbeiten</a:t>
            </a:r>
            <a:endParaRPr lang="de-AT" dirty="0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10"/>
          </p:nvPr>
        </p:nvSpPr>
        <p:spPr>
          <a:xfrm>
            <a:off x="539750" y="4320000"/>
            <a:ext cx="3422650" cy="415529"/>
          </a:xfrm>
        </p:spPr>
        <p:txBody>
          <a:bodyPr anchor="b" anchorCtr="0"/>
          <a:lstStyle>
            <a:lvl1pPr marL="0" indent="0">
              <a:lnSpc>
                <a:spcPts val="1800"/>
              </a:lnSpc>
              <a:spcAft>
                <a:spcPts val="0"/>
              </a:spcAft>
              <a:buNone/>
              <a:defRPr sz="1400"/>
            </a:lvl1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13" name="Textfeld 12"/>
          <p:cNvSpPr txBox="1"/>
          <p:nvPr userDrawn="1"/>
        </p:nvSpPr>
        <p:spPr>
          <a:xfrm>
            <a:off x="6651752" y="169200"/>
            <a:ext cx="2200274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de-AT" sz="1200" dirty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bmfwf.gv.at</a:t>
            </a:r>
          </a:p>
        </p:txBody>
      </p:sp>
      <p:pic>
        <p:nvPicPr>
          <p:cNvPr id="7" name="Grafik 6" descr="Bundesministerium für Frauen, Wissenschaft und Forschun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8000" y="205200"/>
            <a:ext cx="2284005" cy="50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624714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halt-Text-Stand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540001" y="788400"/>
            <a:ext cx="7978525" cy="432000"/>
          </a:xfrm>
        </p:spPr>
        <p:txBody>
          <a:bodyPr/>
          <a:lstStyle/>
          <a:p>
            <a:r>
              <a:rPr lang="de-DE"/>
              <a:t>Mastertitelformat bearbeiten</a:t>
            </a:r>
            <a:endParaRPr lang="de-AT" dirty="0"/>
          </a:p>
        </p:txBody>
      </p:sp>
      <p:sp>
        <p:nvSpPr>
          <p:cNvPr id="6" name="Textplatzhalter 5"/>
          <p:cNvSpPr>
            <a:spLocks noGrp="1"/>
          </p:cNvSpPr>
          <p:nvPr>
            <p:ph type="body" sz="quarter" idx="12" hasCustomPrompt="1"/>
          </p:nvPr>
        </p:nvSpPr>
        <p:spPr>
          <a:xfrm>
            <a:off x="539750" y="1296000"/>
            <a:ext cx="7978776" cy="3380775"/>
          </a:xfrm>
        </p:spPr>
        <p:txBody>
          <a:bodyPr/>
          <a:lstStyle>
            <a:lvl1pPr indent="-252000">
              <a:lnSpc>
                <a:spcPct val="110000"/>
              </a:lnSpc>
              <a:spcAft>
                <a:spcPts val="1200"/>
              </a:spcAft>
              <a:defRPr/>
            </a:lvl1pPr>
            <a:lvl2pPr indent="-252000">
              <a:lnSpc>
                <a:spcPct val="110000"/>
              </a:lnSpc>
              <a:spcAft>
                <a:spcPts val="1200"/>
              </a:spcAft>
              <a:defRPr/>
            </a:lvl2pPr>
            <a:lvl3pPr marL="755650" indent="-250825">
              <a:lnSpc>
                <a:spcPct val="110000"/>
              </a:lnSpc>
              <a:spcAft>
                <a:spcPts val="1200"/>
              </a:spcAft>
              <a:defRPr/>
            </a:lvl3pPr>
            <a:lvl4pPr marL="1044000" indent="-2520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lrTx/>
              <a:defRPr/>
            </a:lvl4pPr>
            <a:lvl5pPr marL="1296000" indent="-2520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/>
            </a:lvl5pPr>
          </a:lstStyle>
          <a:p>
            <a:pPr lvl="0"/>
            <a:r>
              <a:rPr lang="de-DE" dirty="0"/>
              <a:t>Erste Ebene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  <a:endParaRPr lang="de-AT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de-AT" dirty="0"/>
              <a:t>Folientitel und Datum in Fußzeile einfügen</a:t>
            </a: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206269C-C24E-4E80-9A4B-E7E19BB59A67}" type="slidenum">
              <a:rPr lang="de-AT" smtClean="0"/>
              <a:pPr/>
              <a:t>‹Nr.›</a:t>
            </a:fld>
            <a:endParaRPr lang="de-AT" dirty="0"/>
          </a:p>
        </p:txBody>
      </p:sp>
    </p:spTree>
    <p:extLst>
      <p:ext uri="{BB962C8B-B14F-4D97-AF65-F5344CB8AC3E}">
        <p14:creationId xmlns:p14="http://schemas.microsoft.com/office/powerpoint/2010/main" val="151147945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halt-Text-2-nebenein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540001" y="788400"/>
            <a:ext cx="7978525" cy="432000"/>
          </a:xfrm>
        </p:spPr>
        <p:txBody>
          <a:bodyPr/>
          <a:lstStyle/>
          <a:p>
            <a:r>
              <a:rPr lang="de-DE"/>
              <a:t>Mastertitelformat bearbeiten</a:t>
            </a:r>
            <a:endParaRPr lang="de-AT" dirty="0"/>
          </a:p>
        </p:txBody>
      </p:sp>
      <p:sp>
        <p:nvSpPr>
          <p:cNvPr id="6" name="Textplatzhalter 5"/>
          <p:cNvSpPr>
            <a:spLocks noGrp="1"/>
          </p:cNvSpPr>
          <p:nvPr>
            <p:ph type="body" sz="quarter" idx="12" hasCustomPrompt="1"/>
          </p:nvPr>
        </p:nvSpPr>
        <p:spPr>
          <a:xfrm>
            <a:off x="539750" y="1296000"/>
            <a:ext cx="3812400" cy="3380775"/>
          </a:xfrm>
        </p:spPr>
        <p:txBody>
          <a:bodyPr/>
          <a:lstStyle>
            <a:lvl1pPr indent="-252000">
              <a:lnSpc>
                <a:spcPct val="110000"/>
              </a:lnSpc>
              <a:spcAft>
                <a:spcPts val="1200"/>
              </a:spcAft>
              <a:defRPr/>
            </a:lvl1pPr>
            <a:lvl2pPr indent="-252000">
              <a:lnSpc>
                <a:spcPct val="110000"/>
              </a:lnSpc>
              <a:spcAft>
                <a:spcPts val="1200"/>
              </a:spcAft>
              <a:defRPr/>
            </a:lvl2pPr>
            <a:lvl3pPr marL="755650" indent="-250825">
              <a:lnSpc>
                <a:spcPct val="110000"/>
              </a:lnSpc>
              <a:spcAft>
                <a:spcPts val="1200"/>
              </a:spcAft>
              <a:defRPr/>
            </a:lvl3pPr>
            <a:lvl4pPr marL="1044000" indent="-2520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lrTx/>
              <a:defRPr/>
            </a:lvl4pPr>
            <a:lvl5pPr marL="1296000" indent="-2520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/>
            </a:lvl5pPr>
          </a:lstStyle>
          <a:p>
            <a:pPr lvl="0"/>
            <a:r>
              <a:rPr lang="de-DE" dirty="0"/>
              <a:t>Erste Ebene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  <a:endParaRPr lang="de-AT" dirty="0"/>
          </a:p>
        </p:txBody>
      </p:sp>
      <p:sp>
        <p:nvSpPr>
          <p:cNvPr id="7" name="Textplatzhalter 5"/>
          <p:cNvSpPr>
            <a:spLocks noGrp="1"/>
          </p:cNvSpPr>
          <p:nvPr>
            <p:ph type="body" sz="quarter" idx="13" hasCustomPrompt="1"/>
          </p:nvPr>
        </p:nvSpPr>
        <p:spPr>
          <a:xfrm>
            <a:off x="4706125" y="1295999"/>
            <a:ext cx="3812400" cy="3380775"/>
          </a:xfrm>
        </p:spPr>
        <p:txBody>
          <a:bodyPr/>
          <a:lstStyle>
            <a:lvl1pPr indent="-252000">
              <a:lnSpc>
                <a:spcPct val="110000"/>
              </a:lnSpc>
              <a:spcAft>
                <a:spcPts val="1200"/>
              </a:spcAft>
              <a:defRPr/>
            </a:lvl1pPr>
            <a:lvl2pPr indent="-252000">
              <a:lnSpc>
                <a:spcPct val="110000"/>
              </a:lnSpc>
              <a:spcAft>
                <a:spcPts val="1200"/>
              </a:spcAft>
              <a:defRPr/>
            </a:lvl2pPr>
            <a:lvl3pPr marL="755650" indent="-250825">
              <a:lnSpc>
                <a:spcPct val="110000"/>
              </a:lnSpc>
              <a:spcAft>
                <a:spcPts val="1200"/>
              </a:spcAft>
              <a:defRPr/>
            </a:lvl3pPr>
            <a:lvl4pPr marL="1044000" indent="-2520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lrTx/>
              <a:defRPr/>
            </a:lvl4pPr>
            <a:lvl5pPr marL="1296000" indent="-2520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/>
            </a:lvl5pPr>
          </a:lstStyle>
          <a:p>
            <a:pPr lvl="0"/>
            <a:r>
              <a:rPr lang="de-DE" dirty="0"/>
              <a:t>Erste Ebene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  <a:endParaRPr lang="de-AT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de-AT"/>
              <a:t>Folientitel und Datum in Fußzeile einfügen</a:t>
            </a:r>
            <a:endParaRPr lang="de-AT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206269C-C24E-4E80-9A4B-E7E19BB59A67}" type="slidenum">
              <a:rPr lang="de-AT" smtClean="0"/>
              <a:pPr/>
              <a:t>‹Nr.›</a:t>
            </a:fld>
            <a:endParaRPr lang="de-AT" dirty="0"/>
          </a:p>
        </p:txBody>
      </p:sp>
    </p:spTree>
    <p:extLst>
      <p:ext uri="{BB962C8B-B14F-4D97-AF65-F5344CB8AC3E}">
        <p14:creationId xmlns:p14="http://schemas.microsoft.com/office/powerpoint/2010/main" val="369298282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halt-Text-und-Marginal-rech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540001" y="788400"/>
            <a:ext cx="7978525" cy="432000"/>
          </a:xfrm>
        </p:spPr>
        <p:txBody>
          <a:bodyPr/>
          <a:lstStyle/>
          <a:p>
            <a:r>
              <a:rPr lang="de-DE"/>
              <a:t>Mastertitelformat bearbeiten</a:t>
            </a:r>
            <a:endParaRPr lang="de-AT" dirty="0"/>
          </a:p>
        </p:txBody>
      </p:sp>
      <p:sp>
        <p:nvSpPr>
          <p:cNvPr id="6" name="Textplatzhalter 5"/>
          <p:cNvSpPr>
            <a:spLocks noGrp="1"/>
          </p:cNvSpPr>
          <p:nvPr>
            <p:ph type="body" sz="quarter" idx="12" hasCustomPrompt="1"/>
          </p:nvPr>
        </p:nvSpPr>
        <p:spPr>
          <a:xfrm>
            <a:off x="539750" y="1296000"/>
            <a:ext cx="5990400" cy="3380775"/>
          </a:xfrm>
        </p:spPr>
        <p:txBody>
          <a:bodyPr/>
          <a:lstStyle>
            <a:lvl1pPr indent="-252000">
              <a:lnSpc>
                <a:spcPct val="110000"/>
              </a:lnSpc>
              <a:spcAft>
                <a:spcPts val="1200"/>
              </a:spcAft>
              <a:defRPr/>
            </a:lvl1pPr>
            <a:lvl2pPr indent="-252000">
              <a:lnSpc>
                <a:spcPct val="110000"/>
              </a:lnSpc>
              <a:spcAft>
                <a:spcPts val="1200"/>
              </a:spcAft>
              <a:defRPr/>
            </a:lvl2pPr>
            <a:lvl3pPr marL="755650" indent="-250825">
              <a:lnSpc>
                <a:spcPct val="110000"/>
              </a:lnSpc>
              <a:spcAft>
                <a:spcPts val="1200"/>
              </a:spcAft>
              <a:defRPr/>
            </a:lvl3pPr>
            <a:lvl4pPr marL="1044000" indent="-2520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lrTx/>
              <a:defRPr/>
            </a:lvl4pPr>
            <a:lvl5pPr marL="1296000" indent="-2520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/>
            </a:lvl5pPr>
          </a:lstStyle>
          <a:p>
            <a:pPr lvl="0"/>
            <a:r>
              <a:rPr lang="de-DE" dirty="0"/>
              <a:t>Erste Ebene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  <a:endParaRPr lang="de-AT" dirty="0"/>
          </a:p>
        </p:txBody>
      </p:sp>
      <p:sp>
        <p:nvSpPr>
          <p:cNvPr id="7" name="Textplatzhalter 5"/>
          <p:cNvSpPr>
            <a:spLocks noGrp="1"/>
          </p:cNvSpPr>
          <p:nvPr>
            <p:ph type="body" sz="quarter" idx="13" hasCustomPrompt="1"/>
          </p:nvPr>
        </p:nvSpPr>
        <p:spPr>
          <a:xfrm>
            <a:off x="6790526" y="1295999"/>
            <a:ext cx="1728000" cy="3380775"/>
          </a:xfrm>
        </p:spPr>
        <p:txBody>
          <a:bodyPr/>
          <a:lstStyle>
            <a:lvl1pPr marL="0" indent="0">
              <a:lnSpc>
                <a:spcPct val="110000"/>
              </a:lnSpc>
              <a:spcAft>
                <a:spcPts val="1200"/>
              </a:spcAft>
              <a:buNone/>
              <a:defRPr sz="1400"/>
            </a:lvl1pPr>
            <a:lvl2pPr indent="-252000">
              <a:lnSpc>
                <a:spcPts val="2400"/>
              </a:lnSpc>
              <a:spcAft>
                <a:spcPts val="1200"/>
              </a:spcAft>
              <a:defRPr/>
            </a:lvl2pPr>
            <a:lvl3pPr marL="755650" indent="-250825">
              <a:lnSpc>
                <a:spcPts val="2400"/>
              </a:lnSpc>
              <a:spcAft>
                <a:spcPts val="1200"/>
              </a:spcAft>
              <a:defRPr/>
            </a:lvl3pPr>
            <a:lvl4pPr marL="1044000" indent="-252000">
              <a:lnSpc>
                <a:spcPts val="2400"/>
              </a:lnSpc>
              <a:spcBef>
                <a:spcPts val="0"/>
              </a:spcBef>
              <a:spcAft>
                <a:spcPts val="1200"/>
              </a:spcAft>
              <a:buClrTx/>
              <a:defRPr/>
            </a:lvl4pPr>
            <a:lvl5pPr marL="1296000" indent="-252000">
              <a:lnSpc>
                <a:spcPts val="2400"/>
              </a:lnSpc>
              <a:spcBef>
                <a:spcPts val="0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/>
            </a:lvl5pPr>
          </a:lstStyle>
          <a:p>
            <a:pPr lvl="0"/>
            <a:r>
              <a:rPr lang="de-AT" dirty="0"/>
              <a:t>Text in Marginalspalte</a:t>
            </a:r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de-AT"/>
              <a:t>Folientitel und Datum in Fußzeile einfügen</a:t>
            </a:r>
            <a:endParaRPr lang="de-AT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206269C-C24E-4E80-9A4B-E7E19BB59A67}" type="slidenum">
              <a:rPr lang="de-AT" smtClean="0"/>
              <a:pPr/>
              <a:t>‹Nr.›</a:t>
            </a:fld>
            <a:endParaRPr lang="de-AT" dirty="0"/>
          </a:p>
        </p:txBody>
      </p:sp>
    </p:spTree>
    <p:extLst>
      <p:ext uri="{BB962C8B-B14F-4D97-AF65-F5344CB8AC3E}">
        <p14:creationId xmlns:p14="http://schemas.microsoft.com/office/powerpoint/2010/main" val="40406997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halt-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540001" y="788400"/>
            <a:ext cx="7978525" cy="432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de-DE"/>
              <a:t>Mastertitelformat bearbeiten</a:t>
            </a:r>
            <a:endParaRPr lang="de-DE" dirty="0"/>
          </a:p>
        </p:txBody>
      </p:sp>
      <p:sp>
        <p:nvSpPr>
          <p:cNvPr id="7" name="Bildplatzhalter 6"/>
          <p:cNvSpPr>
            <a:spLocks noGrp="1"/>
          </p:cNvSpPr>
          <p:nvPr>
            <p:ph type="pic" sz="quarter" idx="13"/>
          </p:nvPr>
        </p:nvSpPr>
        <p:spPr>
          <a:xfrm>
            <a:off x="539751" y="1296000"/>
            <a:ext cx="7978775" cy="3326400"/>
          </a:xfrm>
        </p:spPr>
        <p:txBody>
          <a:bodyPr/>
          <a:lstStyle/>
          <a:p>
            <a:r>
              <a:rPr lang="de-DE"/>
              <a:t>Bild durch Klicken auf Symbol hinzufügen</a:t>
            </a:r>
            <a:endParaRPr lang="de-DE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AT"/>
              <a:t>Folientitel und Datum in Fußzeile einfügen</a:t>
            </a:r>
            <a:endParaRPr lang="de-AT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06269C-C24E-4E80-9A4B-E7E19BB59A67}" type="slidenum">
              <a:rPr lang="de-AT" smtClean="0"/>
              <a:pPr/>
              <a:t>‹Nr.›</a:t>
            </a:fld>
            <a:endParaRPr lang="de-AT" dirty="0"/>
          </a:p>
        </p:txBody>
      </p:sp>
    </p:spTree>
    <p:extLst>
      <p:ext uri="{BB962C8B-B14F-4D97-AF65-F5344CB8AC3E}">
        <p14:creationId xmlns:p14="http://schemas.microsoft.com/office/powerpoint/2010/main" val="185118861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Inhalt-Bild-u-Foto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540001" y="788400"/>
            <a:ext cx="7978525" cy="432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de-DE"/>
              <a:t>Mastertitelformat bearbeiten</a:t>
            </a:r>
            <a:endParaRPr lang="de-DE" dirty="0"/>
          </a:p>
        </p:txBody>
      </p:sp>
      <p:sp>
        <p:nvSpPr>
          <p:cNvPr id="7" name="Bildplatzhalter 6"/>
          <p:cNvSpPr>
            <a:spLocks noGrp="1"/>
          </p:cNvSpPr>
          <p:nvPr>
            <p:ph type="pic" sz="quarter" idx="13"/>
          </p:nvPr>
        </p:nvSpPr>
        <p:spPr>
          <a:xfrm>
            <a:off x="539751" y="1296000"/>
            <a:ext cx="7978775" cy="3326400"/>
          </a:xfrm>
        </p:spPr>
        <p:txBody>
          <a:bodyPr/>
          <a:lstStyle/>
          <a:p>
            <a:r>
              <a:rPr lang="de-DE"/>
              <a:t>Bild durch Klicken auf Symbol hinzufügen</a:t>
            </a:r>
            <a:endParaRPr lang="de-DE" dirty="0"/>
          </a:p>
        </p:txBody>
      </p:sp>
      <p:sp>
        <p:nvSpPr>
          <p:cNvPr id="6" name="Textplatzhalter 5"/>
          <p:cNvSpPr>
            <a:spLocks noGrp="1"/>
          </p:cNvSpPr>
          <p:nvPr>
            <p:ph type="body" sz="quarter" idx="14" hasCustomPrompt="1"/>
          </p:nvPr>
        </p:nvSpPr>
        <p:spPr>
          <a:xfrm>
            <a:off x="5305425" y="4314825"/>
            <a:ext cx="3213100" cy="307975"/>
          </a:xfrm>
          <a:solidFill>
            <a:schemeClr val="bg2"/>
          </a:solidFill>
        </p:spPr>
        <p:txBody>
          <a:bodyPr lIns="108000" rIns="108000" bIns="72000"/>
          <a:lstStyle>
            <a:lvl1pPr marL="0" indent="0">
              <a:buNone/>
              <a:defRPr sz="1400"/>
            </a:lvl1pPr>
          </a:lstStyle>
          <a:p>
            <a:pPr lvl="0"/>
            <a:r>
              <a:rPr lang="de-AT" dirty="0" err="1"/>
              <a:t>Fototext</a:t>
            </a:r>
            <a:endParaRPr lang="de-AT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AT"/>
              <a:t>Folientitel und Datum in Fußzeile einfügen</a:t>
            </a:r>
            <a:endParaRPr lang="de-AT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06269C-C24E-4E80-9A4B-E7E19BB59A67}" type="slidenum">
              <a:rPr lang="de-AT" smtClean="0"/>
              <a:pPr/>
              <a:t>‹Nr.›</a:t>
            </a:fld>
            <a:endParaRPr lang="de-AT" dirty="0"/>
          </a:p>
        </p:txBody>
      </p:sp>
    </p:spTree>
    <p:extLst>
      <p:ext uri="{BB962C8B-B14F-4D97-AF65-F5344CB8AC3E}">
        <p14:creationId xmlns:p14="http://schemas.microsoft.com/office/powerpoint/2010/main" val="162684987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halt-Bild-links-Text-rech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de-DE"/>
              <a:t>Mastertitelformat bearbeiten</a:t>
            </a:r>
            <a:endParaRPr lang="de-DE" dirty="0"/>
          </a:p>
        </p:txBody>
      </p:sp>
      <p:sp>
        <p:nvSpPr>
          <p:cNvPr id="5" name="Bildplatzhalter 6"/>
          <p:cNvSpPr>
            <a:spLocks noGrp="1"/>
          </p:cNvSpPr>
          <p:nvPr>
            <p:ph type="pic" sz="quarter" idx="13"/>
          </p:nvPr>
        </p:nvSpPr>
        <p:spPr>
          <a:xfrm>
            <a:off x="539750" y="1295998"/>
            <a:ext cx="3813175" cy="3326402"/>
          </a:xfrm>
        </p:spPr>
        <p:txBody>
          <a:bodyPr/>
          <a:lstStyle/>
          <a:p>
            <a:r>
              <a:rPr lang="de-DE"/>
              <a:t>Bild durch Klicken auf Symbol hinzufügen</a:t>
            </a:r>
            <a:endParaRPr lang="de-DE" dirty="0"/>
          </a:p>
        </p:txBody>
      </p:sp>
      <p:sp>
        <p:nvSpPr>
          <p:cNvPr id="7" name="Textplatzhalter 6"/>
          <p:cNvSpPr>
            <a:spLocks noGrp="1"/>
          </p:cNvSpPr>
          <p:nvPr>
            <p:ph type="body" sz="quarter" idx="14" hasCustomPrompt="1"/>
          </p:nvPr>
        </p:nvSpPr>
        <p:spPr>
          <a:xfrm>
            <a:off x="4706125" y="1296000"/>
            <a:ext cx="3812400" cy="3326400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</a:lstStyle>
          <a:p>
            <a:pPr lvl="0"/>
            <a:r>
              <a:rPr lang="de-DE" dirty="0"/>
              <a:t>Erste Ebene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de-AT"/>
              <a:t>Folientitel und Datum in Fußzeile einfügen</a:t>
            </a:r>
            <a:endParaRPr lang="de-AT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206269C-C24E-4E80-9A4B-E7E19BB59A67}" type="slidenum">
              <a:rPr lang="de-AT" smtClean="0"/>
              <a:pPr/>
              <a:t>‹Nr.›</a:t>
            </a:fld>
            <a:endParaRPr lang="de-AT" dirty="0"/>
          </a:p>
        </p:txBody>
      </p:sp>
    </p:spTree>
    <p:extLst>
      <p:ext uri="{BB962C8B-B14F-4D97-AF65-F5344CB8AC3E}">
        <p14:creationId xmlns:p14="http://schemas.microsoft.com/office/powerpoint/2010/main" val="48177840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Inhalt-Bild-u-Fototext-links-Text-rech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de-DE"/>
              <a:t>Mastertitelformat bearbeiten</a:t>
            </a:r>
            <a:endParaRPr lang="de-DE" dirty="0"/>
          </a:p>
        </p:txBody>
      </p:sp>
      <p:sp>
        <p:nvSpPr>
          <p:cNvPr id="5" name="Bildplatzhalter 6"/>
          <p:cNvSpPr>
            <a:spLocks noGrp="1"/>
          </p:cNvSpPr>
          <p:nvPr>
            <p:ph type="pic" sz="quarter" idx="13"/>
          </p:nvPr>
        </p:nvSpPr>
        <p:spPr>
          <a:xfrm>
            <a:off x="539750" y="1295998"/>
            <a:ext cx="3813175" cy="3051075"/>
          </a:xfrm>
        </p:spPr>
        <p:txBody>
          <a:bodyPr/>
          <a:lstStyle/>
          <a:p>
            <a:r>
              <a:rPr lang="de-DE"/>
              <a:t>Bild durch Klicken auf Symbol hinzufügen</a:t>
            </a:r>
            <a:endParaRPr lang="de-DE" dirty="0"/>
          </a:p>
        </p:txBody>
      </p:sp>
      <p:sp>
        <p:nvSpPr>
          <p:cNvPr id="8" name="Textplatzhalter 7"/>
          <p:cNvSpPr>
            <a:spLocks noGrp="1"/>
          </p:cNvSpPr>
          <p:nvPr>
            <p:ph type="body" sz="quarter" idx="15" hasCustomPrompt="1"/>
          </p:nvPr>
        </p:nvSpPr>
        <p:spPr>
          <a:xfrm>
            <a:off x="539750" y="4347074"/>
            <a:ext cx="3813175" cy="275725"/>
          </a:xfrm>
        </p:spPr>
        <p:txBody>
          <a:bodyPr/>
          <a:lstStyle>
            <a:lvl1pPr marL="0" indent="0">
              <a:buNone/>
              <a:defRPr sz="1200" baseline="0"/>
            </a:lvl1pPr>
          </a:lstStyle>
          <a:p>
            <a:pPr lvl="0"/>
            <a:r>
              <a:rPr lang="de-AT" sz="1400" dirty="0"/>
              <a:t>Foto: XY</a:t>
            </a:r>
            <a:endParaRPr lang="de-AT" dirty="0"/>
          </a:p>
        </p:txBody>
      </p:sp>
      <p:sp>
        <p:nvSpPr>
          <p:cNvPr id="7" name="Textplatzhalter 6"/>
          <p:cNvSpPr>
            <a:spLocks noGrp="1"/>
          </p:cNvSpPr>
          <p:nvPr>
            <p:ph type="body" sz="quarter" idx="14" hasCustomPrompt="1"/>
          </p:nvPr>
        </p:nvSpPr>
        <p:spPr>
          <a:xfrm>
            <a:off x="4706125" y="1296000"/>
            <a:ext cx="3812400" cy="3326400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</a:lstStyle>
          <a:p>
            <a:pPr lvl="0"/>
            <a:r>
              <a:rPr lang="de-DE" dirty="0"/>
              <a:t>Erste Ebene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de-AT"/>
              <a:t>Folientitel und Datum in Fußzeile einfügen</a:t>
            </a:r>
            <a:endParaRPr lang="de-AT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206269C-C24E-4E80-9A4B-E7E19BB59A67}" type="slidenum">
              <a:rPr lang="de-AT" smtClean="0"/>
              <a:pPr/>
              <a:t>‹Nr.›</a:t>
            </a:fld>
            <a:endParaRPr lang="de-AT" dirty="0"/>
          </a:p>
        </p:txBody>
      </p:sp>
    </p:spTree>
    <p:extLst>
      <p:ext uri="{BB962C8B-B14F-4D97-AF65-F5344CB8AC3E}">
        <p14:creationId xmlns:p14="http://schemas.microsoft.com/office/powerpoint/2010/main" val="48638900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halt-Text-links-Bild-rech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de-DE"/>
              <a:t>Mastertitelformat bearbeiten</a:t>
            </a:r>
            <a:endParaRPr lang="de-DE" dirty="0"/>
          </a:p>
        </p:txBody>
      </p:sp>
      <p:sp>
        <p:nvSpPr>
          <p:cNvPr id="7" name="Textplatzhalter 6"/>
          <p:cNvSpPr>
            <a:spLocks noGrp="1"/>
          </p:cNvSpPr>
          <p:nvPr>
            <p:ph type="body" sz="quarter" idx="14" hasCustomPrompt="1"/>
          </p:nvPr>
        </p:nvSpPr>
        <p:spPr>
          <a:xfrm>
            <a:off x="540001" y="1296000"/>
            <a:ext cx="3812400" cy="3326400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</a:lstStyle>
          <a:p>
            <a:pPr lvl="0"/>
            <a:r>
              <a:rPr lang="de-DE" dirty="0"/>
              <a:t>Erste Ebene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</p:txBody>
      </p:sp>
      <p:sp>
        <p:nvSpPr>
          <p:cNvPr id="5" name="Bildplatzhalter 6"/>
          <p:cNvSpPr>
            <a:spLocks noGrp="1"/>
          </p:cNvSpPr>
          <p:nvPr>
            <p:ph type="pic" sz="quarter" idx="13"/>
          </p:nvPr>
        </p:nvSpPr>
        <p:spPr>
          <a:xfrm>
            <a:off x="4705350" y="1295998"/>
            <a:ext cx="3813175" cy="3326402"/>
          </a:xfrm>
        </p:spPr>
        <p:txBody>
          <a:bodyPr/>
          <a:lstStyle/>
          <a:p>
            <a:r>
              <a:rPr lang="de-DE"/>
              <a:t>Bild durch Klicken auf Symbol hinzufügen</a:t>
            </a:r>
            <a:endParaRPr lang="de-DE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de-AT"/>
              <a:t>Folientitel und Datum in Fußzeile einfügen</a:t>
            </a:r>
            <a:endParaRPr lang="de-AT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206269C-C24E-4E80-9A4B-E7E19BB59A67}" type="slidenum">
              <a:rPr lang="de-AT" smtClean="0"/>
              <a:pPr/>
              <a:t>‹Nr.›</a:t>
            </a:fld>
            <a:endParaRPr lang="de-AT" dirty="0"/>
          </a:p>
        </p:txBody>
      </p:sp>
    </p:spTree>
    <p:extLst>
      <p:ext uri="{BB962C8B-B14F-4D97-AF65-F5344CB8AC3E}">
        <p14:creationId xmlns:p14="http://schemas.microsoft.com/office/powerpoint/2010/main" val="41637994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Inhalt-Text-links-Bild-u-Fototext-rech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de-DE"/>
              <a:t>Mastertitelformat bearbeiten</a:t>
            </a:r>
            <a:endParaRPr lang="de-DE" dirty="0"/>
          </a:p>
        </p:txBody>
      </p:sp>
      <p:sp>
        <p:nvSpPr>
          <p:cNvPr id="7" name="Textplatzhalter 6"/>
          <p:cNvSpPr>
            <a:spLocks noGrp="1"/>
          </p:cNvSpPr>
          <p:nvPr>
            <p:ph type="body" sz="quarter" idx="14" hasCustomPrompt="1"/>
          </p:nvPr>
        </p:nvSpPr>
        <p:spPr>
          <a:xfrm>
            <a:off x="540001" y="1296000"/>
            <a:ext cx="3812400" cy="3326400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</a:lstStyle>
          <a:p>
            <a:pPr lvl="0"/>
            <a:r>
              <a:rPr lang="de-DE" dirty="0"/>
              <a:t>Erste Ebene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</p:txBody>
      </p:sp>
      <p:sp>
        <p:nvSpPr>
          <p:cNvPr id="5" name="Bildplatzhalter 6"/>
          <p:cNvSpPr>
            <a:spLocks noGrp="1"/>
          </p:cNvSpPr>
          <p:nvPr>
            <p:ph type="pic" sz="quarter" idx="13"/>
          </p:nvPr>
        </p:nvSpPr>
        <p:spPr>
          <a:xfrm>
            <a:off x="4705350" y="1295998"/>
            <a:ext cx="3813175" cy="3051075"/>
          </a:xfrm>
        </p:spPr>
        <p:txBody>
          <a:bodyPr/>
          <a:lstStyle/>
          <a:p>
            <a:r>
              <a:rPr lang="de-DE"/>
              <a:t>Bild durch Klicken auf Symbol hinzufügen</a:t>
            </a:r>
            <a:endParaRPr lang="de-DE" dirty="0"/>
          </a:p>
        </p:txBody>
      </p:sp>
      <p:sp>
        <p:nvSpPr>
          <p:cNvPr id="8" name="Textplatzhalter 7"/>
          <p:cNvSpPr>
            <a:spLocks noGrp="1"/>
          </p:cNvSpPr>
          <p:nvPr>
            <p:ph type="body" sz="quarter" idx="15" hasCustomPrompt="1"/>
          </p:nvPr>
        </p:nvSpPr>
        <p:spPr>
          <a:xfrm>
            <a:off x="4705351" y="4347074"/>
            <a:ext cx="3813175" cy="275725"/>
          </a:xfrm>
        </p:spPr>
        <p:txBody>
          <a:bodyPr/>
          <a:lstStyle>
            <a:lvl1pPr marL="0" indent="0">
              <a:buNone/>
              <a:defRPr sz="1200" baseline="0"/>
            </a:lvl1pPr>
          </a:lstStyle>
          <a:p>
            <a:pPr lvl="0"/>
            <a:r>
              <a:rPr lang="de-AT" sz="1400" dirty="0"/>
              <a:t>Foto: XY</a:t>
            </a:r>
            <a:endParaRPr lang="de-AT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de-AT"/>
              <a:t>Folientitel und Datum in Fußzeile einfügen</a:t>
            </a:r>
            <a:endParaRPr lang="de-AT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206269C-C24E-4E80-9A4B-E7E19BB59A67}" type="slidenum">
              <a:rPr lang="de-AT" smtClean="0"/>
              <a:pPr/>
              <a:t>‹Nr.›</a:t>
            </a:fld>
            <a:endParaRPr lang="de-AT" dirty="0"/>
          </a:p>
        </p:txBody>
      </p:sp>
    </p:spTree>
    <p:extLst>
      <p:ext uri="{BB962C8B-B14F-4D97-AF65-F5344CB8AC3E}">
        <p14:creationId xmlns:p14="http://schemas.microsoft.com/office/powerpoint/2010/main" val="348318098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halt-beliebig_Marginalspalte-rech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de-DE"/>
              <a:t>Mastertitelformat bearbeiten</a:t>
            </a:r>
            <a:endParaRPr lang="de-DE" dirty="0"/>
          </a:p>
        </p:txBody>
      </p:sp>
      <p:sp>
        <p:nvSpPr>
          <p:cNvPr id="9" name="Inhaltsplatzhalter 8"/>
          <p:cNvSpPr>
            <a:spLocks noGrp="1"/>
          </p:cNvSpPr>
          <p:nvPr>
            <p:ph sz="quarter" idx="13"/>
          </p:nvPr>
        </p:nvSpPr>
        <p:spPr>
          <a:xfrm>
            <a:off x="539751" y="1295999"/>
            <a:ext cx="5990589" cy="3326400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</p:txBody>
      </p:sp>
      <p:sp>
        <p:nvSpPr>
          <p:cNvPr id="6" name="Textplatzhalter 5"/>
          <p:cNvSpPr>
            <a:spLocks noGrp="1"/>
          </p:cNvSpPr>
          <p:nvPr>
            <p:ph type="body" sz="quarter" idx="14" hasCustomPrompt="1"/>
          </p:nvPr>
        </p:nvSpPr>
        <p:spPr>
          <a:xfrm>
            <a:off x="6789419" y="1295999"/>
            <a:ext cx="1729105" cy="3326400"/>
          </a:xfrm>
        </p:spPr>
        <p:txBody>
          <a:bodyPr/>
          <a:lstStyle>
            <a:lvl1pPr marL="0" indent="0">
              <a:buNone/>
              <a:defRPr sz="1400"/>
            </a:lvl1pPr>
          </a:lstStyle>
          <a:p>
            <a:pPr lvl="0"/>
            <a:r>
              <a:rPr lang="de-AT" dirty="0"/>
              <a:t>Text in Marginalspalte</a:t>
            </a:r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AT"/>
              <a:t>Folientitel und Datum in Fußzeile einfügen</a:t>
            </a:r>
            <a:endParaRPr lang="de-AT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06269C-C24E-4E80-9A4B-E7E19BB59A67}" type="slidenum">
              <a:rPr lang="de-AT" smtClean="0"/>
              <a:pPr/>
              <a:t>‹Nr.›</a:t>
            </a:fld>
            <a:endParaRPr lang="de-AT" dirty="0"/>
          </a:p>
        </p:txBody>
      </p:sp>
    </p:spTree>
    <p:extLst>
      <p:ext uri="{BB962C8B-B14F-4D97-AF65-F5344CB8AC3E}">
        <p14:creationId xmlns:p14="http://schemas.microsoft.com/office/powerpoint/2010/main" val="246160198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halt-Smart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540001" y="788400"/>
            <a:ext cx="7978525" cy="432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de-DE"/>
              <a:t>Mastertitelformat bearbeiten</a:t>
            </a:r>
            <a:endParaRPr lang="de-DE" dirty="0"/>
          </a:p>
        </p:txBody>
      </p:sp>
      <p:sp>
        <p:nvSpPr>
          <p:cNvPr id="6" name="SmartArt-Platzhalter 5"/>
          <p:cNvSpPr>
            <a:spLocks noGrp="1"/>
          </p:cNvSpPr>
          <p:nvPr>
            <p:ph type="dgm" sz="quarter" idx="14"/>
          </p:nvPr>
        </p:nvSpPr>
        <p:spPr>
          <a:xfrm>
            <a:off x="539750" y="1295999"/>
            <a:ext cx="7978776" cy="3326400"/>
          </a:xfrm>
        </p:spPr>
        <p:txBody>
          <a:bodyPr/>
          <a:lstStyle/>
          <a:p>
            <a:r>
              <a:rPr lang="de-DE"/>
              <a:t>Klicken Sie auf das Symbol, um die SmartArt-Grafik hinzuzufügen</a:t>
            </a:r>
            <a:endParaRPr lang="de-AT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AT"/>
              <a:t>Folientitel und Datum in Fußzeile einfügen</a:t>
            </a:r>
            <a:endParaRPr lang="de-AT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06269C-C24E-4E80-9A4B-E7E19BB59A67}" type="slidenum">
              <a:rPr lang="de-AT" smtClean="0"/>
              <a:pPr/>
              <a:t>‹Nr.›</a:t>
            </a:fld>
            <a:endParaRPr lang="de-AT" dirty="0"/>
          </a:p>
        </p:txBody>
      </p:sp>
    </p:spTree>
    <p:extLst>
      <p:ext uri="{BB962C8B-B14F-4D97-AF65-F5344CB8AC3E}">
        <p14:creationId xmlns:p14="http://schemas.microsoft.com/office/powerpoint/2010/main" val="364861781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halt-beliebi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de-DE"/>
              <a:t>Mastertitelformat bearbeiten</a:t>
            </a:r>
            <a:endParaRPr lang="de-DE" dirty="0"/>
          </a:p>
        </p:txBody>
      </p:sp>
      <p:sp>
        <p:nvSpPr>
          <p:cNvPr id="9" name="Inhaltsplatzhalter 8"/>
          <p:cNvSpPr>
            <a:spLocks noGrp="1"/>
          </p:cNvSpPr>
          <p:nvPr>
            <p:ph sz="quarter" idx="13"/>
          </p:nvPr>
        </p:nvSpPr>
        <p:spPr>
          <a:xfrm>
            <a:off x="539751" y="1296000"/>
            <a:ext cx="7978775" cy="3326400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AT"/>
              <a:t>Folientitel und Datum in Fußzeile einfügen</a:t>
            </a:r>
            <a:endParaRPr lang="de-AT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06269C-C24E-4E80-9A4B-E7E19BB59A67}" type="slidenum">
              <a:rPr lang="de-AT" smtClean="0"/>
              <a:pPr/>
              <a:t>‹Nr.›</a:t>
            </a:fld>
            <a:endParaRPr lang="de-AT" dirty="0"/>
          </a:p>
        </p:txBody>
      </p:sp>
    </p:spTree>
    <p:extLst>
      <p:ext uri="{BB962C8B-B14F-4D97-AF65-F5344CB8AC3E}">
        <p14:creationId xmlns:p14="http://schemas.microsoft.com/office/powerpoint/2010/main" val="70754823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halte-beliebig-2-nebeneinan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de-DE"/>
              <a:t>Mastertitelformat bearbeiten</a:t>
            </a:r>
            <a:endParaRPr lang="de-DE" dirty="0"/>
          </a:p>
        </p:txBody>
      </p:sp>
      <p:sp>
        <p:nvSpPr>
          <p:cNvPr id="8" name="Inhaltsplatzhalter 7"/>
          <p:cNvSpPr>
            <a:spLocks noGrp="1"/>
          </p:cNvSpPr>
          <p:nvPr>
            <p:ph sz="quarter" idx="15"/>
          </p:nvPr>
        </p:nvSpPr>
        <p:spPr>
          <a:xfrm>
            <a:off x="540000" y="1295999"/>
            <a:ext cx="3838575" cy="3326400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</p:txBody>
      </p:sp>
      <p:sp>
        <p:nvSpPr>
          <p:cNvPr id="9" name="Inhaltsplatzhalter 7"/>
          <p:cNvSpPr>
            <a:spLocks noGrp="1"/>
          </p:cNvSpPr>
          <p:nvPr>
            <p:ph sz="quarter" idx="16"/>
          </p:nvPr>
        </p:nvSpPr>
        <p:spPr>
          <a:xfrm>
            <a:off x="4679951" y="1295999"/>
            <a:ext cx="3838575" cy="3326400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de-AT"/>
              <a:t>Folientitel und Datum in Fußzeile einfügen</a:t>
            </a:r>
            <a:endParaRPr lang="de-AT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206269C-C24E-4E80-9A4B-E7E19BB59A67}" type="slidenum">
              <a:rPr lang="de-AT" smtClean="0"/>
              <a:pPr/>
              <a:t>‹Nr.›</a:t>
            </a:fld>
            <a:endParaRPr lang="de-AT" dirty="0"/>
          </a:p>
        </p:txBody>
      </p:sp>
    </p:spTree>
    <p:extLst>
      <p:ext uri="{BB962C8B-B14F-4D97-AF65-F5344CB8AC3E}">
        <p14:creationId xmlns:p14="http://schemas.microsoft.com/office/powerpoint/2010/main" val="92589465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bchluss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539999" y="936000"/>
            <a:ext cx="5389200" cy="1264276"/>
          </a:xfrm>
        </p:spPr>
        <p:txBody>
          <a:bodyPr/>
          <a:lstStyle>
            <a:lvl1pPr>
              <a:lnSpc>
                <a:spcPct val="114000"/>
              </a:lnSpc>
              <a:defRPr sz="3000" b="0">
                <a:solidFill>
                  <a:schemeClr val="tx1"/>
                </a:solidFill>
              </a:defRPr>
            </a:lvl1pPr>
          </a:lstStyle>
          <a:p>
            <a:r>
              <a:rPr lang="de-DE" dirty="0"/>
              <a:t>Titelmasterformat durch Klicken </a:t>
            </a:r>
            <a:br>
              <a:rPr lang="de-DE" dirty="0"/>
            </a:br>
            <a:r>
              <a:rPr lang="de-DE" dirty="0"/>
              <a:t>bearbeiten</a:t>
            </a:r>
          </a:p>
        </p:txBody>
      </p:sp>
      <p:sp>
        <p:nvSpPr>
          <p:cNvPr id="9" name="Textplatzhalter 8"/>
          <p:cNvSpPr>
            <a:spLocks noGrp="1"/>
          </p:cNvSpPr>
          <p:nvPr>
            <p:ph type="body" sz="quarter" idx="10"/>
          </p:nvPr>
        </p:nvSpPr>
        <p:spPr>
          <a:xfrm>
            <a:off x="539750" y="3780000"/>
            <a:ext cx="3423600" cy="963216"/>
          </a:xfrm>
        </p:spPr>
        <p:txBody>
          <a:bodyPr anchor="b" anchorCtr="0"/>
          <a:lstStyle>
            <a:lvl1pPr marL="0" indent="0">
              <a:lnSpc>
                <a:spcPts val="1800"/>
              </a:lnSpc>
              <a:spcAft>
                <a:spcPts val="0"/>
              </a:spcAft>
              <a:buNone/>
              <a:defRPr sz="1400"/>
            </a:lvl1pPr>
          </a:lstStyle>
          <a:p>
            <a:pPr lvl="0"/>
            <a:r>
              <a:rPr lang="de-DE"/>
              <a:t>Mastertextformat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10617404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540001" y="788399"/>
            <a:ext cx="7978525" cy="433425"/>
          </a:xfrm>
          <a:prstGeom prst="rect">
            <a:avLst/>
          </a:prstGeom>
        </p:spPr>
        <p:txBody>
          <a:bodyPr vert="horz" wrap="none" lIns="0" tIns="0" rIns="0" bIns="0" rtlCol="0" anchor="t" anchorCtr="0">
            <a:noAutofit/>
          </a:bodyPr>
          <a:lstStyle/>
          <a:p>
            <a:r>
              <a:rPr lang="de-DE" dirty="0"/>
              <a:t>Titelmasterformat durch Klicken bearbeiten</a:t>
            </a:r>
            <a:endParaRPr lang="de-AT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540001" y="1296000"/>
            <a:ext cx="7978525" cy="3327825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de-DE" dirty="0"/>
              <a:t>Erste Ebene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  <a:endParaRPr lang="de-AT" dirty="0"/>
          </a:p>
        </p:txBody>
      </p:sp>
      <p:sp>
        <p:nvSpPr>
          <p:cNvPr id="9" name="Fußzeilenplatzhalter 12"/>
          <p:cNvSpPr>
            <a:spLocks noGrp="1"/>
          </p:cNvSpPr>
          <p:nvPr>
            <p:ph type="ftr" sz="quarter" idx="3"/>
          </p:nvPr>
        </p:nvSpPr>
        <p:spPr>
          <a:xfrm>
            <a:off x="540000" y="4788000"/>
            <a:ext cx="6875916" cy="2000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00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de-AT"/>
              <a:t>Folientitel und Datum in Fußzeile einfügen</a:t>
            </a:r>
            <a:endParaRPr lang="de-AT" dirty="0"/>
          </a:p>
        </p:txBody>
      </p:sp>
      <p:sp>
        <p:nvSpPr>
          <p:cNvPr id="20" name="Foliennummernplatzhalter 13"/>
          <p:cNvSpPr>
            <a:spLocks noGrp="1"/>
          </p:cNvSpPr>
          <p:nvPr>
            <p:ph type="sldNum" sz="quarter" idx="4"/>
          </p:nvPr>
        </p:nvSpPr>
        <p:spPr>
          <a:xfrm>
            <a:off x="7558201" y="4788000"/>
            <a:ext cx="960324" cy="2000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00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fld id="{1206269C-C24E-4E80-9A4B-E7E19BB59A67}" type="slidenum">
              <a:rPr lang="de-AT" smtClean="0"/>
              <a:pPr/>
              <a:t>‹Nr.›</a:t>
            </a:fld>
            <a:endParaRPr lang="de-AT" dirty="0"/>
          </a:p>
        </p:txBody>
      </p:sp>
      <p:sp>
        <p:nvSpPr>
          <p:cNvPr id="11" name="Textfeld 10"/>
          <p:cNvSpPr txBox="1"/>
          <p:nvPr userDrawn="1"/>
        </p:nvSpPr>
        <p:spPr>
          <a:xfrm>
            <a:off x="6651752" y="169200"/>
            <a:ext cx="2200274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de-AT" sz="1200" dirty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bmfwf.gv.at</a:t>
            </a:r>
          </a:p>
        </p:txBody>
      </p:sp>
      <p:pic>
        <p:nvPicPr>
          <p:cNvPr id="8" name="Grafik 7" descr="Bundesministerium für Frauen, Wissenschaft und Forschung"/>
          <p:cNvPicPr>
            <a:picLocks noChangeAspect="1"/>
          </p:cNvPicPr>
          <p:nvPr userDrawn="1"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8000" y="205199"/>
            <a:ext cx="2284000" cy="50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7205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97" r:id="rId1"/>
    <p:sldLayoutId id="2147483898" r:id="rId2"/>
    <p:sldLayoutId id="2147483899" r:id="rId3"/>
    <p:sldLayoutId id="2147483900" r:id="rId4"/>
    <p:sldLayoutId id="2147483901" r:id="rId5"/>
    <p:sldLayoutId id="2147483902" r:id="rId6"/>
    <p:sldLayoutId id="2147483903" r:id="rId7"/>
    <p:sldLayoutId id="2147483904" r:id="rId8"/>
    <p:sldLayoutId id="2147483905" r:id="rId9"/>
    <p:sldLayoutId id="2147483906" r:id="rId10"/>
    <p:sldLayoutId id="2147483907" r:id="rId11"/>
    <p:sldLayoutId id="2147483908" r:id="rId12"/>
    <p:sldLayoutId id="2147483909" r:id="rId13"/>
    <p:sldLayoutId id="2147483910" r:id="rId14"/>
    <p:sldLayoutId id="2147483911" r:id="rId15"/>
    <p:sldLayoutId id="2147483912" r:id="rId16"/>
  </p:sldLayoutIdLst>
  <p:hf hdr="0" dt="0"/>
  <p:txStyles>
    <p:titleStyle>
      <a:lvl1pPr algn="l" defTabSz="914400" rtl="0" eaLnBrk="1" latinLnBrk="0" hangingPunct="1">
        <a:lnSpc>
          <a:spcPts val="3000"/>
        </a:lnSpc>
        <a:spcBef>
          <a:spcPct val="0"/>
        </a:spcBef>
        <a:buNone/>
        <a:defRPr sz="2400" b="1" kern="1200">
          <a:solidFill>
            <a:schemeClr val="tx2"/>
          </a:solidFill>
          <a:latin typeface="Calibri" panose="020F0502020204030204" pitchFamily="34" charset="0"/>
          <a:ea typeface="+mj-ea"/>
          <a:cs typeface="Calibri" panose="020F0502020204030204" pitchFamily="34" charset="0"/>
        </a:defRPr>
      </a:lvl1pPr>
    </p:titleStyle>
    <p:bodyStyle>
      <a:lvl1pPr marL="252000" marR="0" indent="-252000" algn="l" defTabSz="914400" rtl="0" eaLnBrk="1" fontAlgn="auto" latinLnBrk="0" hangingPunct="1">
        <a:lnSpc>
          <a:spcPct val="110000"/>
        </a:lnSpc>
        <a:spcBef>
          <a:spcPts val="0"/>
        </a:spcBef>
        <a:spcAft>
          <a:spcPts val="1200"/>
        </a:spcAft>
        <a:buClr>
          <a:schemeClr val="tx2"/>
        </a:buClr>
        <a:buSzTx/>
        <a:buFont typeface="Arial" panose="020B0604020202020204" pitchFamily="34" charset="0"/>
        <a:buChar char="•"/>
        <a:tabLst/>
        <a:defRPr sz="1800" kern="1200">
          <a:solidFill>
            <a:schemeClr val="bg1">
              <a:lumMod val="10000"/>
            </a:schemeClr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1pPr>
      <a:lvl2pPr marL="504000" marR="0" indent="-252000" algn="l" defTabSz="914400" rtl="0" eaLnBrk="1" fontAlgn="auto" latinLnBrk="0" hangingPunct="1">
        <a:lnSpc>
          <a:spcPct val="110000"/>
        </a:lnSpc>
        <a:spcBef>
          <a:spcPts val="0"/>
        </a:spcBef>
        <a:spcAft>
          <a:spcPts val="1200"/>
        </a:spcAft>
        <a:buClrTx/>
        <a:buSzTx/>
        <a:buFont typeface="Corbel" panose="020B0503020204020204" pitchFamily="34" charset="0"/>
        <a:buChar char="−"/>
        <a:tabLst/>
        <a:defRPr sz="1800" kern="1200">
          <a:solidFill>
            <a:schemeClr val="bg1">
              <a:lumMod val="10000"/>
            </a:schemeClr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2pPr>
      <a:lvl3pPr marL="756000" indent="-252000" algn="l" defTabSz="914400" rtl="0" eaLnBrk="1" latinLnBrk="0" hangingPunct="1">
        <a:lnSpc>
          <a:spcPct val="110000"/>
        </a:lnSpc>
        <a:spcBef>
          <a:spcPts val="0"/>
        </a:spcBef>
        <a:spcAft>
          <a:spcPts val="1200"/>
        </a:spcAft>
        <a:buClrTx/>
        <a:buFont typeface="Arial" pitchFamily="34" charset="0"/>
        <a:buChar char="•"/>
        <a:defRPr sz="1800" kern="1200" baseline="0">
          <a:solidFill>
            <a:schemeClr val="bg1">
              <a:lumMod val="10000"/>
            </a:schemeClr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3pPr>
      <a:lvl4pPr marL="1008000" indent="-252000" algn="l" defTabSz="914400" rtl="0" eaLnBrk="1" latinLnBrk="0" hangingPunct="1">
        <a:lnSpc>
          <a:spcPct val="110000"/>
        </a:lnSpc>
        <a:spcBef>
          <a:spcPts val="0"/>
        </a:spcBef>
        <a:spcAft>
          <a:spcPts val="1200"/>
        </a:spcAft>
        <a:buClr>
          <a:schemeClr val="tx2"/>
        </a:buClr>
        <a:buFont typeface="Arial" pitchFamily="34" charset="0"/>
        <a:buChar char="–"/>
        <a:defRPr sz="1800" kern="1200" baseline="0">
          <a:solidFill>
            <a:schemeClr val="bg1">
              <a:lumMod val="10000"/>
            </a:schemeClr>
          </a:solidFill>
          <a:latin typeface="+mn-lt"/>
          <a:ea typeface="+mn-ea"/>
          <a:cs typeface="+mn-cs"/>
        </a:defRPr>
      </a:lvl4pPr>
      <a:lvl5pPr marL="1260000" indent="-252000" algn="l" defTabSz="914400" rtl="0" eaLnBrk="1" latinLnBrk="0" hangingPunct="1">
        <a:lnSpc>
          <a:spcPct val="110000"/>
        </a:lnSpc>
        <a:spcBef>
          <a:spcPts val="0"/>
        </a:spcBef>
        <a:spcAft>
          <a:spcPts val="1200"/>
        </a:spcAft>
        <a:buClr>
          <a:schemeClr val="tx2"/>
        </a:buClr>
        <a:buFont typeface="Arial" panose="020B0604020202020204" pitchFamily="34" charset="0"/>
        <a:buChar char="•"/>
        <a:defRPr sz="1800" kern="1200" baseline="0">
          <a:solidFill>
            <a:schemeClr val="bg1">
              <a:lumMod val="10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lll-strategie.bmfwf.gv.at/anmeldung.html?p=2kclEXTYrdMv" TargetMode="External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3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484997" y="1912544"/>
            <a:ext cx="7978526" cy="969606"/>
          </a:xfrm>
        </p:spPr>
        <p:txBody>
          <a:bodyPr/>
          <a:lstStyle/>
          <a:p>
            <a:br>
              <a:rPr lang="de-AT" b="0" dirty="0"/>
            </a:br>
            <a:r>
              <a:rPr lang="de-AT" b="0" dirty="0"/>
              <a:t> </a:t>
            </a:r>
            <a:br>
              <a:rPr lang="de-AT" b="0" dirty="0"/>
            </a:br>
            <a:br>
              <a:rPr lang="de-AT" b="0" dirty="0"/>
            </a:br>
            <a:br>
              <a:rPr lang="de-AT" b="0" dirty="0"/>
            </a:br>
            <a:r>
              <a:rPr lang="de-AT" dirty="0"/>
              <a:t>Auftaktveranstaltung LLL-Strategie 2040</a:t>
            </a:r>
          </a:p>
        </p:txBody>
      </p:sp>
    </p:spTree>
    <p:extLst>
      <p:ext uri="{BB962C8B-B14F-4D97-AF65-F5344CB8AC3E}">
        <p14:creationId xmlns:p14="http://schemas.microsoft.com/office/powerpoint/2010/main" val="419419785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dirty="0"/>
              <a:t>Programm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pPr marL="0" indent="0">
              <a:spcAft>
                <a:spcPts val="0"/>
              </a:spcAft>
              <a:buNone/>
            </a:pPr>
            <a:r>
              <a:rPr lang="de-AT" b="1" dirty="0"/>
              <a:t>10:30 Uhr	Eröffnung und Podiumsgespräch</a:t>
            </a:r>
            <a:br>
              <a:rPr lang="de-AT" b="1" dirty="0"/>
            </a:br>
            <a:r>
              <a:rPr lang="de-AT" b="1" dirty="0"/>
              <a:t>		</a:t>
            </a:r>
            <a:r>
              <a:rPr lang="de-AT" dirty="0"/>
              <a:t>Bundesministerin Eva-Maria Holzleitner, BSc</a:t>
            </a:r>
            <a:br>
              <a:rPr lang="de-AT" dirty="0"/>
            </a:br>
            <a:r>
              <a:rPr lang="de-AT" dirty="0"/>
              <a:t>		Bundesminister Dr. Wolfgang Hattmannsdorfer       			Bundesminister Christoph Wiederkehr, MA</a:t>
            </a:r>
          </a:p>
          <a:p>
            <a:pPr marL="0" indent="0">
              <a:spcAft>
                <a:spcPts val="0"/>
              </a:spcAft>
              <a:buNone/>
            </a:pPr>
            <a:r>
              <a:rPr lang="de-AT" b="1" dirty="0"/>
              <a:t>		</a:t>
            </a:r>
          </a:p>
          <a:p>
            <a:pPr marL="0" indent="0">
              <a:spcAft>
                <a:spcPts val="0"/>
              </a:spcAft>
              <a:buNone/>
            </a:pPr>
            <a:r>
              <a:rPr lang="de-AT" b="1" dirty="0"/>
              <a:t>		World Café in 4 Gruppen</a:t>
            </a:r>
            <a:br>
              <a:rPr lang="de-AT" b="1" dirty="0"/>
            </a:br>
            <a:endParaRPr lang="de-AT" b="1" dirty="0"/>
          </a:p>
          <a:p>
            <a:pPr marL="0" indent="0">
              <a:buNone/>
            </a:pPr>
            <a:r>
              <a:rPr lang="de-AT" b="1" dirty="0"/>
              <a:t>12:00 Uhr	Abschluss</a:t>
            </a:r>
            <a:br>
              <a:rPr lang="de-AT" b="1" dirty="0"/>
            </a:br>
            <a:r>
              <a:rPr lang="de-AT" b="1" dirty="0"/>
              <a:t>		</a:t>
            </a:r>
            <a:r>
              <a:rPr lang="de-AT" dirty="0"/>
              <a:t>Blitzlichter aus den World Cafés</a:t>
            </a:r>
            <a:br>
              <a:rPr lang="de-AT" dirty="0"/>
            </a:br>
            <a:r>
              <a:rPr lang="de-AT" dirty="0"/>
              <a:t>		Abschlussworte durch Bundesministerin </a:t>
            </a:r>
            <a:br>
              <a:rPr lang="de-AT" dirty="0"/>
            </a:br>
            <a:r>
              <a:rPr lang="de-AT" dirty="0"/>
              <a:t>		Eva-Maria Holzleitner, BSc</a:t>
            </a:r>
            <a:endParaRPr lang="de-AT" b="1" dirty="0"/>
          </a:p>
        </p:txBody>
      </p:sp>
    </p:spTree>
    <p:extLst>
      <p:ext uri="{BB962C8B-B14F-4D97-AF65-F5344CB8AC3E}">
        <p14:creationId xmlns:p14="http://schemas.microsoft.com/office/powerpoint/2010/main" val="183274921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EA0F1F5-E38E-2EF9-6652-6B0B31C28E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1A65C3A-5A2C-488A-7FB6-8B0267D79C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50" y="1390547"/>
            <a:ext cx="7978525" cy="432000"/>
          </a:xfrm>
        </p:spPr>
        <p:txBody>
          <a:bodyPr/>
          <a:lstStyle/>
          <a:p>
            <a:r>
              <a:rPr lang="de-AT" dirty="0"/>
              <a:t>Eröffnung und Podiumsgespräch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F3F94884-6F88-7D3B-CAC3-C89128963605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39499" y="2048806"/>
            <a:ext cx="7978776" cy="2291085"/>
          </a:xfrm>
        </p:spPr>
        <p:txBody>
          <a:bodyPr/>
          <a:lstStyle/>
          <a:p>
            <a:pPr marL="0" indent="0">
              <a:spcAft>
                <a:spcPts val="0"/>
              </a:spcAft>
              <a:buNone/>
            </a:pPr>
            <a:r>
              <a:rPr lang="de-AT" dirty="0"/>
              <a:t>Bundesministerin Eva-Maria Holzleitner, BSc</a:t>
            </a:r>
            <a:br>
              <a:rPr lang="de-AT" dirty="0"/>
            </a:br>
            <a:br>
              <a:rPr lang="de-AT" dirty="0"/>
            </a:br>
            <a:r>
              <a:rPr lang="de-AT" dirty="0"/>
              <a:t>Bundesminister Dr. Wolfgang Hattmannsdorfer</a:t>
            </a:r>
          </a:p>
          <a:p>
            <a:pPr marL="0" indent="0">
              <a:spcAft>
                <a:spcPts val="0"/>
              </a:spcAft>
              <a:buNone/>
            </a:pPr>
            <a:endParaRPr lang="de-AT" dirty="0"/>
          </a:p>
          <a:p>
            <a:pPr marL="0" indent="0">
              <a:buNone/>
            </a:pPr>
            <a:r>
              <a:rPr lang="de-AT" dirty="0"/>
              <a:t>Bundesminister Christoph Wiederkehr, MA</a:t>
            </a:r>
          </a:p>
        </p:txBody>
      </p:sp>
    </p:spTree>
    <p:extLst>
      <p:ext uri="{BB962C8B-B14F-4D97-AF65-F5344CB8AC3E}">
        <p14:creationId xmlns:p14="http://schemas.microsoft.com/office/powerpoint/2010/main" val="305358219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1553226-EAFE-5E78-0C4D-ED713FF77F7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E494F53-DB99-749D-4310-79486EE5C1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0001" y="1297164"/>
            <a:ext cx="7978525" cy="432000"/>
          </a:xfrm>
        </p:spPr>
        <p:txBody>
          <a:bodyPr/>
          <a:lstStyle/>
          <a:p>
            <a:r>
              <a:rPr lang="de-AT" dirty="0"/>
              <a:t>World Café in 4 Gruppen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D85DBF80-352D-DE6A-7363-92EB056EAC94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39749" y="1894142"/>
            <a:ext cx="7978776" cy="3380775"/>
          </a:xfrm>
        </p:spPr>
        <p:txBody>
          <a:bodyPr/>
          <a:lstStyle/>
          <a:p>
            <a:pPr marL="342900" indent="-342900">
              <a:buFont typeface="+mj-lt"/>
              <a:buAutoNum type="arabicPeriod"/>
            </a:pPr>
            <a:r>
              <a:rPr lang="de-AT" dirty="0"/>
              <a:t>Zugang zu Bildung für alle (Veranstaltungsraum)</a:t>
            </a:r>
          </a:p>
          <a:p>
            <a:pPr marL="342900" indent="-342900">
              <a:buFont typeface="+mj-lt"/>
              <a:buAutoNum type="arabicPeriod"/>
            </a:pPr>
            <a:r>
              <a:rPr lang="de-AT" dirty="0"/>
              <a:t>Von Anerkennung zur Gleichstellung: Erwachsenenbildung als gleichwertige Säule des Bildungssystems (Büro der Frau Bundesministerin)</a:t>
            </a:r>
          </a:p>
          <a:p>
            <a:pPr marL="342900" indent="-342900">
              <a:buFont typeface="+mj-lt"/>
              <a:buAutoNum type="arabicPeriod"/>
            </a:pPr>
            <a:r>
              <a:rPr lang="de-AT" dirty="0"/>
              <a:t>Das Zusammenwirken der Bildungssäulen (Kaiserzimmer)</a:t>
            </a:r>
          </a:p>
          <a:p>
            <a:pPr marL="342900" indent="-342900">
              <a:buFont typeface="+mj-lt"/>
              <a:buAutoNum type="arabicPeriod"/>
            </a:pPr>
            <a:r>
              <a:rPr lang="de-AT" dirty="0"/>
              <a:t>Was wir über LLL alles (nicht) wissen (Empfangsbereich)</a:t>
            </a:r>
          </a:p>
        </p:txBody>
      </p:sp>
    </p:spTree>
    <p:extLst>
      <p:ext uri="{BB962C8B-B14F-4D97-AF65-F5344CB8AC3E}">
        <p14:creationId xmlns:p14="http://schemas.microsoft.com/office/powerpoint/2010/main" val="390092505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el 5">
            <a:extLst>
              <a:ext uri="{FF2B5EF4-FFF2-40B4-BE49-F238E27FC236}">
                <a16:creationId xmlns:a16="http://schemas.microsoft.com/office/drawing/2014/main" id="{D9EBDFA7-CCFD-BF3B-C040-205DBF9AD5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0001" y="788399"/>
            <a:ext cx="7978525" cy="917571"/>
          </a:xfrm>
        </p:spPr>
        <p:txBody>
          <a:bodyPr/>
          <a:lstStyle/>
          <a:p>
            <a:pPr algn="ctr"/>
            <a:r>
              <a:rPr lang="de-AT" dirty="0"/>
              <a:t>Melden Sie sich schon jetzt zum </a:t>
            </a:r>
            <a:br>
              <a:rPr lang="de-AT" dirty="0"/>
            </a:br>
            <a:r>
              <a:rPr lang="de-AT" dirty="0"/>
              <a:t>Newsletter der LLL-Strategie 2040 an!</a:t>
            </a:r>
          </a:p>
        </p:txBody>
      </p:sp>
      <p:pic>
        <p:nvPicPr>
          <p:cNvPr id="3" name="Inhaltsplatzhalter 2">
            <a:extLst>
              <a:ext uri="{FF2B5EF4-FFF2-40B4-BE49-F238E27FC236}">
                <a16:creationId xmlns:a16="http://schemas.microsoft.com/office/drawing/2014/main" id="{1AB311F4-83EC-B549-20F8-E87531829FE5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>
          <a:blip r:embed="rId2"/>
          <a:stretch>
            <a:fillRect/>
          </a:stretch>
        </p:blipFill>
        <p:spPr>
          <a:xfrm>
            <a:off x="3743215" y="1828696"/>
            <a:ext cx="1571844" cy="1486107"/>
          </a:xfrm>
          <a:prstGeom prst="rect">
            <a:avLst/>
          </a:prstGeom>
        </p:spPr>
      </p:pic>
      <p:sp>
        <p:nvSpPr>
          <p:cNvPr id="11" name="Textfeld 10">
            <a:extLst>
              <a:ext uri="{FF2B5EF4-FFF2-40B4-BE49-F238E27FC236}">
                <a16:creationId xmlns:a16="http://schemas.microsoft.com/office/drawing/2014/main" id="{756007B4-8EFD-FD35-3FEA-08DEBDF863DB}"/>
              </a:ext>
            </a:extLst>
          </p:cNvPr>
          <p:cNvSpPr txBox="1"/>
          <p:nvPr/>
        </p:nvSpPr>
        <p:spPr>
          <a:xfrm>
            <a:off x="1311006" y="3974457"/>
            <a:ext cx="652198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buNone/>
            </a:pPr>
            <a:r>
              <a:rPr lang="de-AT" sz="1800" u="sng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hlinkClick r:id="rId3"/>
              </a:rPr>
              <a:t>https://lll-strategie.bmfwf.gv.at/anmeldung.html?p=2kclEXTYrdMv</a:t>
            </a:r>
            <a:endParaRPr lang="de-AT" sz="11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6772323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E04A3F3-5733-932D-0C39-08F8B31EC16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B86C767-42B9-EF67-CF07-1680606673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50" y="1390547"/>
            <a:ext cx="7978525" cy="432000"/>
          </a:xfrm>
        </p:spPr>
        <p:txBody>
          <a:bodyPr/>
          <a:lstStyle/>
          <a:p>
            <a:r>
              <a:rPr lang="de-AT" dirty="0"/>
              <a:t>Abschluss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918582A8-D331-F5F5-69AC-5927B1A9DEA8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39499" y="2048806"/>
            <a:ext cx="7978776" cy="2291085"/>
          </a:xfrm>
        </p:spPr>
        <p:txBody>
          <a:bodyPr/>
          <a:lstStyle/>
          <a:p>
            <a:pPr marL="0" indent="0">
              <a:buNone/>
            </a:pPr>
            <a:r>
              <a:rPr lang="de-AT" dirty="0"/>
              <a:t>Blitzlichter aus den World Cafés</a:t>
            </a:r>
            <a:br>
              <a:rPr lang="de-AT" dirty="0"/>
            </a:br>
            <a:br>
              <a:rPr lang="de-AT" dirty="0"/>
            </a:br>
            <a:r>
              <a:rPr lang="de-AT" dirty="0"/>
              <a:t>Abschlussworte durch</a:t>
            </a:r>
            <a:br>
              <a:rPr lang="de-AT" dirty="0"/>
            </a:br>
            <a:r>
              <a:rPr lang="de-AT" dirty="0"/>
              <a:t>Bundesministerin Eva-Maria Holzleitner, </a:t>
            </a:r>
            <a:r>
              <a:rPr lang="de-AT" dirty="0" err="1"/>
              <a:t>BSc</a:t>
            </a:r>
            <a:br>
              <a:rPr lang="de-AT" dirty="0"/>
            </a:br>
            <a:br>
              <a:rPr lang="de-AT" dirty="0"/>
            </a:br>
            <a:endParaRPr lang="de-AT" dirty="0"/>
          </a:p>
        </p:txBody>
      </p:sp>
    </p:spTree>
    <p:extLst>
      <p:ext uri="{BB962C8B-B14F-4D97-AF65-F5344CB8AC3E}">
        <p14:creationId xmlns:p14="http://schemas.microsoft.com/office/powerpoint/2010/main" val="278327565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68BED18-CE1A-AAAC-6CE4-1F8BC68582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dirty="0"/>
              <a:t>Wie geht’s weiter? </a:t>
            </a:r>
            <a:r>
              <a:rPr lang="de-AT" dirty="0">
                <a:sym typeface="Wingdings" panose="05000000000000000000" pitchFamily="2" charset="2"/>
              </a:rPr>
              <a:t> LLL-Arbeitsgruppen</a:t>
            </a:r>
            <a:endParaRPr lang="de-AT" dirty="0"/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D724B554-D5BB-7202-D732-2B57DEE314AD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pPr marL="342900" lvl="0" indent="-342900">
              <a:buFont typeface="+mj-lt"/>
              <a:buAutoNum type="arabicPeriod"/>
            </a:pPr>
            <a:r>
              <a:rPr lang="de-AT" b="1" dirty="0"/>
              <a:t>Arbeitsgruppe „Bildung ohne Barrieren 2040“</a:t>
            </a:r>
            <a:br>
              <a:rPr lang="de-AT" sz="1600" dirty="0"/>
            </a:br>
            <a:r>
              <a:rPr lang="de-AT" sz="1400" dirty="0"/>
              <a:t>Zugang, Teilhabe, Zielgruppen, niederschwellige Angebote</a:t>
            </a:r>
          </a:p>
          <a:p>
            <a:pPr marL="342900" lvl="0" indent="-342900">
              <a:buFont typeface="+mj-lt"/>
              <a:buAutoNum type="arabicPeriod"/>
            </a:pPr>
            <a:r>
              <a:rPr lang="de-AT" b="1" dirty="0"/>
              <a:t>Arbeitsgruppe „Starke Erwachsenenbildung – starkes Bildungssystem“</a:t>
            </a:r>
            <a:br>
              <a:rPr lang="de-AT" sz="1600" dirty="0"/>
            </a:br>
            <a:r>
              <a:rPr lang="de-AT" sz="1400" dirty="0"/>
              <a:t>Rolle, Struktur und Absicherung der gemeinnützigen Erwachsenenbildung</a:t>
            </a:r>
          </a:p>
          <a:p>
            <a:pPr marL="342900" lvl="0" indent="-342900">
              <a:buFont typeface="+mj-lt"/>
              <a:buAutoNum type="arabicPeriod"/>
            </a:pPr>
            <a:r>
              <a:rPr lang="de-AT" b="1" dirty="0"/>
              <a:t>Arbeitsgruppe „Lernwege ohne Sackgassen“</a:t>
            </a:r>
            <a:br>
              <a:rPr lang="de-AT" sz="1600" dirty="0"/>
            </a:br>
            <a:r>
              <a:rPr lang="de-AT" sz="1400" dirty="0"/>
              <a:t>Durchlässigkeit, Anerkennung, Übergänge, Zusammenspiel der Bildungssektoren</a:t>
            </a:r>
          </a:p>
          <a:p>
            <a:pPr marL="342900" lvl="0" indent="-342900">
              <a:buFont typeface="+mj-lt"/>
              <a:buAutoNum type="arabicPeriod"/>
            </a:pPr>
            <a:r>
              <a:rPr lang="de-AT" b="1" dirty="0"/>
              <a:t>Arbeitsgruppe „Investition in Zukunftskompetenzen“</a:t>
            </a:r>
            <a:br>
              <a:rPr lang="de-AT" sz="1600" dirty="0"/>
            </a:br>
            <a:r>
              <a:rPr lang="de-AT" sz="1400" dirty="0"/>
              <a:t>Finanzierung, Fördermodelle, Fachkräftesicherung, Kooperation mit Wirtschaft und Arbeitsmarkt, tertiärer Bildungssektor</a:t>
            </a:r>
          </a:p>
          <a:p>
            <a:pPr marL="342900" lvl="0" indent="-342900">
              <a:buFont typeface="+mj-lt"/>
              <a:buAutoNum type="arabicPeriod"/>
            </a:pPr>
            <a:r>
              <a:rPr lang="de-AT" b="1" dirty="0"/>
              <a:t>Arbeitsgruppe „Wirkung, Qualität und Koordination 2040“</a:t>
            </a:r>
            <a:br>
              <a:rPr lang="de-AT" sz="1600" dirty="0"/>
            </a:br>
            <a:r>
              <a:rPr lang="de-AT" sz="1400" dirty="0" err="1"/>
              <a:t>Governance</a:t>
            </a:r>
            <a:r>
              <a:rPr lang="de-AT" sz="1400" dirty="0"/>
              <a:t>, Monitoring, Zielsystem, Datenbasis, Wirkungsorientierung</a:t>
            </a:r>
          </a:p>
          <a:p>
            <a:endParaRPr lang="de-AT" dirty="0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A40498A2-98A2-895C-7090-8BC87DF2BFA2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206269C-C24E-4E80-9A4B-E7E19BB59A67}" type="slidenum">
              <a:rPr lang="de-AT" smtClean="0"/>
              <a:pPr/>
              <a:t>7</a:t>
            </a:fld>
            <a:endParaRPr lang="de-AT" dirty="0"/>
          </a:p>
        </p:txBody>
      </p:sp>
    </p:spTree>
    <p:extLst>
      <p:ext uri="{BB962C8B-B14F-4D97-AF65-F5344CB8AC3E}">
        <p14:creationId xmlns:p14="http://schemas.microsoft.com/office/powerpoint/2010/main" val="45361401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8EFA45D-7DE2-9954-9AB3-C77D15CB51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dirty="0"/>
              <a:t>Wie geht’s weiter? 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DC11C719-1381-5F4D-216D-F0DE0F58854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de-AT" dirty="0"/>
          </a:p>
          <a:p>
            <a:pPr lvl="1"/>
            <a:endParaRPr lang="de-AT" dirty="0"/>
          </a:p>
        </p:txBody>
      </p:sp>
      <p:graphicFrame>
        <p:nvGraphicFramePr>
          <p:cNvPr id="11" name="Diagramm 10">
            <a:extLst>
              <a:ext uri="{FF2B5EF4-FFF2-40B4-BE49-F238E27FC236}">
                <a16:creationId xmlns:a16="http://schemas.microsoft.com/office/drawing/2014/main" id="{1591449F-4900-956C-3E9A-9645A2C44CBC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323556120"/>
              </p:ext>
            </p:extLst>
          </p:nvPr>
        </p:nvGraphicFramePr>
        <p:xfrm>
          <a:off x="539750" y="1331624"/>
          <a:ext cx="7930482" cy="327212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44074137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46B671E-57C5-50AF-BC32-A48895D4E4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2520C66-166C-81CB-4AA2-A390BF99823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84997" y="1912544"/>
            <a:ext cx="7978526" cy="969606"/>
          </a:xfrm>
        </p:spPr>
        <p:txBody>
          <a:bodyPr/>
          <a:lstStyle/>
          <a:p>
            <a:br>
              <a:rPr lang="de-AT" b="0" dirty="0"/>
            </a:br>
            <a:r>
              <a:rPr lang="de-AT" b="0" dirty="0"/>
              <a:t> </a:t>
            </a:r>
            <a:br>
              <a:rPr lang="de-AT" b="0" dirty="0"/>
            </a:br>
            <a:br>
              <a:rPr lang="de-AT" b="0" dirty="0"/>
            </a:br>
            <a:br>
              <a:rPr lang="de-AT" b="0" dirty="0"/>
            </a:br>
            <a:r>
              <a:rPr lang="de-AT" dirty="0"/>
              <a:t>Auftaktveranstaltung LLL-Strategie 2040</a:t>
            </a:r>
          </a:p>
        </p:txBody>
      </p:sp>
    </p:spTree>
    <p:extLst>
      <p:ext uri="{BB962C8B-B14F-4D97-AF65-F5344CB8AC3E}">
        <p14:creationId xmlns:p14="http://schemas.microsoft.com/office/powerpoint/2010/main" val="1477285778"/>
      </p:ext>
    </p:extLst>
  </p:cSld>
  <p:clrMapOvr>
    <a:masterClrMapping/>
  </p:clrMapOvr>
</p:sld>
</file>

<file path=ppt/theme/theme1.xml><?xml version="1.0" encoding="utf-8"?>
<a:theme xmlns:a="http://schemas.openxmlformats.org/drawingml/2006/main" name="2-zeiliges-Logo">
  <a:themeElements>
    <a:clrScheme name="AT-2025-Farben-fin">
      <a:dk1>
        <a:srgbClr val="000000"/>
      </a:dk1>
      <a:lt1>
        <a:srgbClr val="EFF4F7"/>
      </a:lt1>
      <a:dk2>
        <a:srgbClr val="B92B06"/>
      </a:dk2>
      <a:lt2>
        <a:srgbClr val="FFFFFF"/>
      </a:lt2>
      <a:accent1>
        <a:srgbClr val="CA0237"/>
      </a:accent1>
      <a:accent2>
        <a:srgbClr val="0063A3"/>
      </a:accent2>
      <a:accent3>
        <a:srgbClr val="38713F"/>
      </a:accent3>
      <a:accent4>
        <a:srgbClr val="471D70"/>
      </a:accent4>
      <a:accent5>
        <a:srgbClr val="236B76"/>
      </a:accent5>
      <a:accent6>
        <a:srgbClr val="895A00"/>
      </a:accent6>
      <a:hlink>
        <a:srgbClr val="1C1C1C"/>
      </a:hlink>
      <a:folHlink>
        <a:srgbClr val="636362"/>
      </a:folHlink>
    </a:clrScheme>
    <a:fontScheme name="Calibri">
      <a:maj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MFWF-16x9 - DE" id="{3A4FBFB0-0794-4CDC-8B84-D468298DA33A}" vid="{FEFC3038-E450-4FD8-B5D2-91298EB5CB5C}"/>
    </a:ext>
  </a:extLst>
</a:theme>
</file>

<file path=ppt/theme/theme2.xml><?xml version="1.0" encoding="utf-8"?>
<a:theme xmlns:a="http://schemas.openxmlformats.org/drawingml/2006/main" name="Larissa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Larissa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Calibri">
      <a:maj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02-1 BMFWF-16x9 - DE</Template>
  <TotalTime>0</TotalTime>
  <Words>395</Words>
  <Application>Microsoft Office PowerPoint</Application>
  <PresentationFormat>Bildschirmpräsentation (16:9)</PresentationFormat>
  <Paragraphs>44</Paragraphs>
  <Slides>9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6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9</vt:i4>
      </vt:variant>
    </vt:vector>
  </HeadingPairs>
  <TitlesOfParts>
    <vt:vector size="16" baseType="lpstr">
      <vt:lpstr>Arial</vt:lpstr>
      <vt:lpstr>Calibri</vt:lpstr>
      <vt:lpstr>Corbel</vt:lpstr>
      <vt:lpstr>Courier New</vt:lpstr>
      <vt:lpstr>Symbol</vt:lpstr>
      <vt:lpstr>Wingdings</vt:lpstr>
      <vt:lpstr>2-zeiliges-Logo</vt:lpstr>
      <vt:lpstr>     Auftaktveranstaltung LLL-Strategie 2040</vt:lpstr>
      <vt:lpstr>Programm</vt:lpstr>
      <vt:lpstr>Eröffnung und Podiumsgespräch</vt:lpstr>
      <vt:lpstr>World Café in 4 Gruppen</vt:lpstr>
      <vt:lpstr>Melden Sie sich schon jetzt zum  Newsletter der LLL-Strategie 2040 an!</vt:lpstr>
      <vt:lpstr>Abschluss</vt:lpstr>
      <vt:lpstr>Wie geht’s weiter?  LLL-Arbeitsgruppen</vt:lpstr>
      <vt:lpstr>Wie geht’s weiter? </vt:lpstr>
      <vt:lpstr>     Auftaktveranstaltung LLL-Strategie 2040</vt:lpstr>
    </vt:vector>
  </TitlesOfParts>
  <Company>bm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Schönbucher-Toran Bianca</dc:creator>
  <cp:lastModifiedBy>Wyskitensky Doris</cp:lastModifiedBy>
  <cp:revision>20</cp:revision>
  <cp:lastPrinted>2026-10-21T07:03:51Z</cp:lastPrinted>
  <dcterms:created xsi:type="dcterms:W3CDTF">2026-10-13T08:30:12Z</dcterms:created>
  <dcterms:modified xsi:type="dcterms:W3CDTF">2026-10-21T07:04:45Z</dcterms:modified>
</cp:coreProperties>
</file>